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4" r:id="rId12"/>
    <p:sldMasterId id="2147483665" r:id="rId13"/>
    <p:sldMasterId id="2147483666" r:id="rId14"/>
    <p:sldMasterId id="2147483667" r:id="rId15"/>
    <p:sldMasterId id="2147483676" r:id="rId16"/>
  </p:sldMasterIdLst>
  <p:notesMasterIdLst>
    <p:notesMasterId r:id="rId25"/>
  </p:notesMasterIdLst>
  <p:handoutMasterIdLst>
    <p:handoutMasterId r:id="rId26"/>
  </p:handoutMasterIdLst>
  <p:sldIdLst>
    <p:sldId id="257" r:id="rId17"/>
    <p:sldId id="258" r:id="rId18"/>
    <p:sldId id="281" r:id="rId19"/>
    <p:sldId id="291" r:id="rId20"/>
    <p:sldId id="283" r:id="rId21"/>
    <p:sldId id="290" r:id="rId22"/>
    <p:sldId id="292" r:id="rId23"/>
    <p:sldId id="293" r:id="rId2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rerzimmer12" initials="L" lastIdx="21" clrIdx="0">
    <p:extLst/>
  </p:cmAuthor>
  <p:cmAuthor id="2" name="IF" initials="I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05C"/>
    <a:srgbClr val="2F4B59"/>
    <a:srgbClr val="000066"/>
    <a:srgbClr val="008080"/>
    <a:srgbClr val="009999"/>
    <a:srgbClr val="0066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9" autoAdjust="0"/>
    <p:restoredTop sz="50000" autoAdjust="0"/>
  </p:normalViewPr>
  <p:slideViewPr>
    <p:cSldViewPr>
      <p:cViewPr varScale="1">
        <p:scale>
          <a:sx n="100" d="100"/>
          <a:sy n="100" d="100"/>
        </p:scale>
        <p:origin x="1624" y="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A6744-E4E6-490E-A6FB-635095D39B9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3A88FB4E-A710-4EB0-A074-E13CCCEFDF01}">
      <dgm:prSet phldrT="[Text]"/>
      <dgm:spPr/>
      <dgm:t>
        <a:bodyPr/>
        <a:lstStyle/>
        <a:p>
          <a:r>
            <a:rPr lang="de-DE" dirty="0">
              <a:solidFill>
                <a:srgbClr val="00B0F0"/>
              </a:solidFill>
            </a:rPr>
            <a:t>A2</a:t>
          </a:r>
          <a:endParaRPr lang="fr-FR" dirty="0">
            <a:solidFill>
              <a:srgbClr val="00B0F0"/>
            </a:solidFill>
          </a:endParaRPr>
        </a:p>
      </dgm:t>
    </dgm:pt>
    <dgm:pt modelId="{D47BD32A-684E-43A0-871A-A3F3E978BEED}" type="parTrans" cxnId="{2811F75A-BFED-4E09-8BC9-10D14316BC4E}">
      <dgm:prSet/>
      <dgm:spPr/>
      <dgm:t>
        <a:bodyPr/>
        <a:lstStyle/>
        <a:p>
          <a:endParaRPr lang="fr-FR"/>
        </a:p>
      </dgm:t>
    </dgm:pt>
    <dgm:pt modelId="{6B5B5539-8774-4F1F-B44E-B9E505EEE43C}" type="sibTrans" cxnId="{2811F75A-BFED-4E09-8BC9-10D14316BC4E}">
      <dgm:prSet/>
      <dgm:spPr/>
      <dgm:t>
        <a:bodyPr/>
        <a:lstStyle/>
        <a:p>
          <a:endParaRPr lang="fr-FR"/>
        </a:p>
      </dgm:t>
    </dgm:pt>
    <dgm:pt modelId="{BF9198A1-9D57-4060-A9EE-07309E3EE4F1}">
      <dgm:prSet phldrT="[Text]"/>
      <dgm:spPr/>
      <dgm:t>
        <a:bodyPr/>
        <a:lstStyle/>
        <a:p>
          <a:r>
            <a:rPr lang="de-DE" dirty="0">
              <a:solidFill>
                <a:srgbClr val="00B0F0"/>
              </a:solidFill>
            </a:rPr>
            <a:t>B1</a:t>
          </a:r>
        </a:p>
      </dgm:t>
    </dgm:pt>
    <dgm:pt modelId="{16708080-925D-4ADE-8BC3-9E97FFC478FB}" type="parTrans" cxnId="{C6287C30-15B1-4DF6-AA70-7EEE8DA9F3E7}">
      <dgm:prSet/>
      <dgm:spPr/>
      <dgm:t>
        <a:bodyPr/>
        <a:lstStyle/>
        <a:p>
          <a:endParaRPr lang="fr-FR"/>
        </a:p>
      </dgm:t>
    </dgm:pt>
    <dgm:pt modelId="{02688449-37F4-48AC-98AA-8DD5B9F13D28}" type="sibTrans" cxnId="{C6287C30-15B1-4DF6-AA70-7EEE8DA9F3E7}">
      <dgm:prSet/>
      <dgm:spPr/>
      <dgm:t>
        <a:bodyPr/>
        <a:lstStyle/>
        <a:p>
          <a:endParaRPr lang="fr-FR"/>
        </a:p>
      </dgm:t>
    </dgm:pt>
    <dgm:pt modelId="{3FCA64DF-68C4-4F8D-B430-7415A58457D9}" type="pres">
      <dgm:prSet presAssocID="{621A6744-E4E6-490E-A6FB-635095D39B98}" presName="Name0" presStyleCnt="0">
        <dgm:presLayoutVars>
          <dgm:chMax/>
          <dgm:chPref/>
          <dgm:dir/>
          <dgm:animLvl val="lvl"/>
        </dgm:presLayoutVars>
      </dgm:prSet>
      <dgm:spPr/>
    </dgm:pt>
    <dgm:pt modelId="{4FD24538-D570-4E0E-BB67-DF4AEAB1BDE2}" type="pres">
      <dgm:prSet presAssocID="{3A88FB4E-A710-4EB0-A074-E13CCCEFDF01}" presName="composite" presStyleCnt="0"/>
      <dgm:spPr/>
    </dgm:pt>
    <dgm:pt modelId="{83A4AB5E-F877-4217-BD5A-C6A0E18843A7}" type="pres">
      <dgm:prSet presAssocID="{3A88FB4E-A710-4EB0-A074-E13CCCEFDF0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CB79EC1-3FAE-454D-8829-9BB26B9FAC2A}" type="pres">
      <dgm:prSet presAssocID="{3A88FB4E-A710-4EB0-A074-E13CCCEFDF0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041D594-B589-4EBD-9B61-C94963BAC6C5}" type="pres">
      <dgm:prSet presAssocID="{3A88FB4E-A710-4EB0-A074-E13CCCEFDF01}" presName="BalanceSpacing" presStyleCnt="0"/>
      <dgm:spPr/>
    </dgm:pt>
    <dgm:pt modelId="{D218200F-949A-42A8-AD19-2BF63C782CF1}" type="pres">
      <dgm:prSet presAssocID="{3A88FB4E-A710-4EB0-A074-E13CCCEFDF01}" presName="BalanceSpacing1" presStyleCnt="0"/>
      <dgm:spPr/>
    </dgm:pt>
    <dgm:pt modelId="{02E1C820-DA6C-41CE-BBD9-947D054BBE48}" type="pres">
      <dgm:prSet presAssocID="{6B5B5539-8774-4F1F-B44E-B9E505EEE43C}" presName="Accent1Text" presStyleLbl="node1" presStyleIdx="1" presStyleCnt="4"/>
      <dgm:spPr/>
    </dgm:pt>
    <dgm:pt modelId="{4358D4C2-AF79-44BD-95E7-F7C5CA1768D1}" type="pres">
      <dgm:prSet presAssocID="{6B5B5539-8774-4F1F-B44E-B9E505EEE43C}" presName="spaceBetweenRectangles" presStyleCnt="0"/>
      <dgm:spPr/>
    </dgm:pt>
    <dgm:pt modelId="{B329C617-E0B4-4CE6-BFC9-04ABDE10886F}" type="pres">
      <dgm:prSet presAssocID="{BF9198A1-9D57-4060-A9EE-07309E3EE4F1}" presName="composite" presStyleCnt="0"/>
      <dgm:spPr/>
    </dgm:pt>
    <dgm:pt modelId="{BEB0B30E-B70C-4F85-97FE-EE61293158F5}" type="pres">
      <dgm:prSet presAssocID="{BF9198A1-9D57-4060-A9EE-07309E3EE4F1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87DB97A0-4337-4E88-968D-3D5E32D148F8}" type="pres">
      <dgm:prSet presAssocID="{BF9198A1-9D57-4060-A9EE-07309E3EE4F1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C46F990-160A-4275-9922-50650F820D50}" type="pres">
      <dgm:prSet presAssocID="{BF9198A1-9D57-4060-A9EE-07309E3EE4F1}" presName="BalanceSpacing" presStyleCnt="0"/>
      <dgm:spPr/>
    </dgm:pt>
    <dgm:pt modelId="{D50FFFDC-F375-4E40-9E24-0FDFD2BA8A05}" type="pres">
      <dgm:prSet presAssocID="{BF9198A1-9D57-4060-A9EE-07309E3EE4F1}" presName="BalanceSpacing1" presStyleCnt="0"/>
      <dgm:spPr/>
    </dgm:pt>
    <dgm:pt modelId="{C543B40F-C133-4DA5-A6CC-41D54E4CDBFD}" type="pres">
      <dgm:prSet presAssocID="{02688449-37F4-48AC-98AA-8DD5B9F13D28}" presName="Accent1Text" presStyleLbl="node1" presStyleIdx="3" presStyleCnt="4"/>
      <dgm:spPr/>
    </dgm:pt>
  </dgm:ptLst>
  <dgm:cxnLst>
    <dgm:cxn modelId="{09C06206-2954-4522-87A7-CCDA5DF9B1A3}" type="presOf" srcId="{3A88FB4E-A710-4EB0-A074-E13CCCEFDF01}" destId="{83A4AB5E-F877-4217-BD5A-C6A0E18843A7}" srcOrd="0" destOrd="0" presId="urn:microsoft.com/office/officeart/2008/layout/AlternatingHexagons"/>
    <dgm:cxn modelId="{C6287C30-15B1-4DF6-AA70-7EEE8DA9F3E7}" srcId="{621A6744-E4E6-490E-A6FB-635095D39B98}" destId="{BF9198A1-9D57-4060-A9EE-07309E3EE4F1}" srcOrd="1" destOrd="0" parTransId="{16708080-925D-4ADE-8BC3-9E97FFC478FB}" sibTransId="{02688449-37F4-48AC-98AA-8DD5B9F13D28}"/>
    <dgm:cxn modelId="{2811F75A-BFED-4E09-8BC9-10D14316BC4E}" srcId="{621A6744-E4E6-490E-A6FB-635095D39B98}" destId="{3A88FB4E-A710-4EB0-A074-E13CCCEFDF01}" srcOrd="0" destOrd="0" parTransId="{D47BD32A-684E-43A0-871A-A3F3E978BEED}" sibTransId="{6B5B5539-8774-4F1F-B44E-B9E505EEE43C}"/>
    <dgm:cxn modelId="{B82076D1-7BE5-4014-BE55-31427B88129C}" type="presOf" srcId="{6B5B5539-8774-4F1F-B44E-B9E505EEE43C}" destId="{02E1C820-DA6C-41CE-BBD9-947D054BBE48}" srcOrd="0" destOrd="0" presId="urn:microsoft.com/office/officeart/2008/layout/AlternatingHexagons"/>
    <dgm:cxn modelId="{83AC4ED9-4AD4-4819-92A9-9F51221F86B5}" type="presOf" srcId="{BF9198A1-9D57-4060-A9EE-07309E3EE4F1}" destId="{BEB0B30E-B70C-4F85-97FE-EE61293158F5}" srcOrd="0" destOrd="0" presId="urn:microsoft.com/office/officeart/2008/layout/AlternatingHexagons"/>
    <dgm:cxn modelId="{9D0357F2-3FFB-46DC-8241-7E443B1369AB}" type="presOf" srcId="{621A6744-E4E6-490E-A6FB-635095D39B98}" destId="{3FCA64DF-68C4-4F8D-B430-7415A58457D9}" srcOrd="0" destOrd="0" presId="urn:microsoft.com/office/officeart/2008/layout/AlternatingHexagons"/>
    <dgm:cxn modelId="{3777F6FB-8C4A-404A-9EA2-F5864DEA07B8}" type="presOf" srcId="{02688449-37F4-48AC-98AA-8DD5B9F13D28}" destId="{C543B40F-C133-4DA5-A6CC-41D54E4CDBFD}" srcOrd="0" destOrd="0" presId="urn:microsoft.com/office/officeart/2008/layout/AlternatingHexagons"/>
    <dgm:cxn modelId="{9172619A-D46B-4D6C-9781-037DAE32DDCF}" type="presParOf" srcId="{3FCA64DF-68C4-4F8D-B430-7415A58457D9}" destId="{4FD24538-D570-4E0E-BB67-DF4AEAB1BDE2}" srcOrd="0" destOrd="0" presId="urn:microsoft.com/office/officeart/2008/layout/AlternatingHexagons"/>
    <dgm:cxn modelId="{8584571C-110D-4AF3-8B02-45AE8FCB399A}" type="presParOf" srcId="{4FD24538-D570-4E0E-BB67-DF4AEAB1BDE2}" destId="{83A4AB5E-F877-4217-BD5A-C6A0E18843A7}" srcOrd="0" destOrd="0" presId="urn:microsoft.com/office/officeart/2008/layout/AlternatingHexagons"/>
    <dgm:cxn modelId="{BCA7C153-7696-46F9-BE78-710047E1AB98}" type="presParOf" srcId="{4FD24538-D570-4E0E-BB67-DF4AEAB1BDE2}" destId="{6CB79EC1-3FAE-454D-8829-9BB26B9FAC2A}" srcOrd="1" destOrd="0" presId="urn:microsoft.com/office/officeart/2008/layout/AlternatingHexagons"/>
    <dgm:cxn modelId="{AF2A9891-8C2A-40EE-B38B-229359DF73B6}" type="presParOf" srcId="{4FD24538-D570-4E0E-BB67-DF4AEAB1BDE2}" destId="{2041D594-B589-4EBD-9B61-C94963BAC6C5}" srcOrd="2" destOrd="0" presId="urn:microsoft.com/office/officeart/2008/layout/AlternatingHexagons"/>
    <dgm:cxn modelId="{708C1BBE-8B36-4773-9D33-6B1E339BDD2D}" type="presParOf" srcId="{4FD24538-D570-4E0E-BB67-DF4AEAB1BDE2}" destId="{D218200F-949A-42A8-AD19-2BF63C782CF1}" srcOrd="3" destOrd="0" presId="urn:microsoft.com/office/officeart/2008/layout/AlternatingHexagons"/>
    <dgm:cxn modelId="{3F543135-C4B8-4C03-AA31-60DF2D15D2A4}" type="presParOf" srcId="{4FD24538-D570-4E0E-BB67-DF4AEAB1BDE2}" destId="{02E1C820-DA6C-41CE-BBD9-947D054BBE48}" srcOrd="4" destOrd="0" presId="urn:microsoft.com/office/officeart/2008/layout/AlternatingHexagons"/>
    <dgm:cxn modelId="{BD2ACB41-E826-48D1-AA83-ABA45682BCCA}" type="presParOf" srcId="{3FCA64DF-68C4-4F8D-B430-7415A58457D9}" destId="{4358D4C2-AF79-44BD-95E7-F7C5CA1768D1}" srcOrd="1" destOrd="0" presId="urn:microsoft.com/office/officeart/2008/layout/AlternatingHexagons"/>
    <dgm:cxn modelId="{6ED4FF2F-B5DB-4168-9314-B1C896A09ED9}" type="presParOf" srcId="{3FCA64DF-68C4-4F8D-B430-7415A58457D9}" destId="{B329C617-E0B4-4CE6-BFC9-04ABDE10886F}" srcOrd="2" destOrd="0" presId="urn:microsoft.com/office/officeart/2008/layout/AlternatingHexagons"/>
    <dgm:cxn modelId="{16EC9352-9CAB-451F-B613-68277E1A72B7}" type="presParOf" srcId="{B329C617-E0B4-4CE6-BFC9-04ABDE10886F}" destId="{BEB0B30E-B70C-4F85-97FE-EE61293158F5}" srcOrd="0" destOrd="0" presId="urn:microsoft.com/office/officeart/2008/layout/AlternatingHexagons"/>
    <dgm:cxn modelId="{20583BF6-BD97-4EC0-BBCF-632CD560B0A1}" type="presParOf" srcId="{B329C617-E0B4-4CE6-BFC9-04ABDE10886F}" destId="{87DB97A0-4337-4E88-968D-3D5E32D148F8}" srcOrd="1" destOrd="0" presId="urn:microsoft.com/office/officeart/2008/layout/AlternatingHexagons"/>
    <dgm:cxn modelId="{7BFBCBDB-B95F-410D-A684-12E651A7C8A2}" type="presParOf" srcId="{B329C617-E0B4-4CE6-BFC9-04ABDE10886F}" destId="{0C46F990-160A-4275-9922-50650F820D50}" srcOrd="2" destOrd="0" presId="urn:microsoft.com/office/officeart/2008/layout/AlternatingHexagons"/>
    <dgm:cxn modelId="{8E033FA0-ABAA-446C-B590-7A767BB6DFF4}" type="presParOf" srcId="{B329C617-E0B4-4CE6-BFC9-04ABDE10886F}" destId="{D50FFFDC-F375-4E40-9E24-0FDFD2BA8A05}" srcOrd="3" destOrd="0" presId="urn:microsoft.com/office/officeart/2008/layout/AlternatingHexagons"/>
    <dgm:cxn modelId="{3C9BF90F-C686-4303-A4A1-DBD1E9C9D746}" type="presParOf" srcId="{B329C617-E0B4-4CE6-BFC9-04ABDE10886F}" destId="{C543B40F-C133-4DA5-A6CC-41D54E4CDBF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4AB5E-F877-4217-BD5A-C6A0E18843A7}">
      <dsp:nvSpPr>
        <dsp:cNvPr id="0" name=""/>
        <dsp:cNvSpPr/>
      </dsp:nvSpPr>
      <dsp:spPr>
        <a:xfrm rot="5400000">
          <a:off x="1339279" y="490036"/>
          <a:ext cx="879600" cy="7652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rgbClr val="00B0F0"/>
              </a:solidFill>
            </a:rPr>
            <a:t>A2</a:t>
          </a:r>
          <a:endParaRPr lang="fr-FR" sz="2400" kern="1200" dirty="0">
            <a:solidFill>
              <a:srgbClr val="00B0F0"/>
            </a:solidFill>
          </a:endParaRPr>
        </a:p>
      </dsp:txBody>
      <dsp:txXfrm rot="-5400000">
        <a:off x="1515705" y="569933"/>
        <a:ext cx="526748" cy="605458"/>
      </dsp:txXfrm>
    </dsp:sp>
    <dsp:sp modelId="{6CB79EC1-3FAE-454D-8829-9BB26B9FAC2A}">
      <dsp:nvSpPr>
        <dsp:cNvPr id="0" name=""/>
        <dsp:cNvSpPr/>
      </dsp:nvSpPr>
      <dsp:spPr>
        <a:xfrm>
          <a:off x="2184927" y="608782"/>
          <a:ext cx="981633" cy="52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1C820-DA6C-41CE-BBD9-947D054BBE48}">
      <dsp:nvSpPr>
        <dsp:cNvPr id="0" name=""/>
        <dsp:cNvSpPr/>
      </dsp:nvSpPr>
      <dsp:spPr>
        <a:xfrm rot="5400000">
          <a:off x="512806" y="490036"/>
          <a:ext cx="879600" cy="7652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689232" y="569933"/>
        <a:ext cx="526748" cy="605458"/>
      </dsp:txXfrm>
    </dsp:sp>
    <dsp:sp modelId="{BEB0B30E-B70C-4F85-97FE-EE61293158F5}">
      <dsp:nvSpPr>
        <dsp:cNvPr id="0" name=""/>
        <dsp:cNvSpPr/>
      </dsp:nvSpPr>
      <dsp:spPr>
        <a:xfrm rot="5400000">
          <a:off x="924459" y="1236641"/>
          <a:ext cx="879600" cy="7652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rgbClr val="00B0F0"/>
              </a:solidFill>
            </a:rPr>
            <a:t>B1</a:t>
          </a:r>
        </a:p>
      </dsp:txBody>
      <dsp:txXfrm rot="-5400000">
        <a:off x="1100885" y="1316538"/>
        <a:ext cx="526748" cy="605458"/>
      </dsp:txXfrm>
    </dsp:sp>
    <dsp:sp modelId="{87DB97A0-4337-4E88-968D-3D5E32D148F8}">
      <dsp:nvSpPr>
        <dsp:cNvPr id="0" name=""/>
        <dsp:cNvSpPr/>
      </dsp:nvSpPr>
      <dsp:spPr>
        <a:xfrm>
          <a:off x="0" y="1355387"/>
          <a:ext cx="949968" cy="52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B40F-C133-4DA5-A6CC-41D54E4CDBFD}">
      <dsp:nvSpPr>
        <dsp:cNvPr id="0" name=""/>
        <dsp:cNvSpPr/>
      </dsp:nvSpPr>
      <dsp:spPr>
        <a:xfrm rot="5400000">
          <a:off x="1750932" y="1236641"/>
          <a:ext cx="879600" cy="7652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1927358" y="1316538"/>
        <a:ext cx="526748" cy="60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endParaRPr lang="de-DE" altLang="x-non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6F29A49A-120D-8E45-90A3-D61B876F2ADC}" type="datetimeFigureOut">
              <a:rPr lang="de-DE" altLang="x-none"/>
              <a:pPr/>
              <a:t>11.03.21</a:t>
            </a:fld>
            <a:endParaRPr lang="de-DE" altLang="x-non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endParaRPr lang="de-DE" altLang="x-non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0A6E2057-A814-2248-8BD3-0ADDB0AD491D}" type="slidenum">
              <a:rPr lang="de-DE" altLang="x-none"/>
              <a:pPr/>
              <a:t>‹N°›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431199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noProof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8B695F27-21AE-AC48-9FC0-0C777EB6761C}" type="slidenum">
              <a:rPr lang="de-DE" altLang="x-none"/>
              <a:pPr/>
              <a:t>‹N°›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7905814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2645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7680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0744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742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302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917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0739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5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760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972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9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782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43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472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488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3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00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526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736600"/>
            <a:ext cx="2055813" cy="53927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736600"/>
            <a:ext cx="6019800" cy="53927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473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53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02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30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018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87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2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91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30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9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09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30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2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86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19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0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15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29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20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70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84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0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55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00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9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1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501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39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1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74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762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46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43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51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5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16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14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12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60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98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92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20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717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30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87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388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092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64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4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73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623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3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56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7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3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8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38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7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732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43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73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24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1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5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82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17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58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25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8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468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7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9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34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592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73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444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54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90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63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00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664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80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5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63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25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17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52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88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1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635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033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85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43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92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2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74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9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37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362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16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37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25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91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842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49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43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3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52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71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09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2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28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5998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69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782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14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34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5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76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6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384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91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03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914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0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775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0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0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14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6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7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570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97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62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9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30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56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90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31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5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2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5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62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0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98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77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829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83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2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64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55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6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52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2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481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22161" y="50800"/>
            <a:ext cx="2498098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 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736600"/>
            <a:ext cx="78851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377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PRESENTATION BY: MARKZUGELBERG</a:t>
            </a:r>
          </a:p>
        </p:txBody>
      </p:sp>
      <p:sp>
        <p:nvSpPr>
          <p:cNvPr id="12292" name="Freeform 4"/>
          <p:cNvSpPr>
            <a:spLocks noChangeArrowheads="1"/>
          </p:cNvSpPr>
          <p:nvPr/>
        </p:nvSpPr>
        <p:spPr bwMode="auto">
          <a:xfrm>
            <a:off x="1144588" y="592138"/>
            <a:ext cx="3022600" cy="5060950"/>
          </a:xfrm>
          <a:custGeom>
            <a:avLst/>
            <a:gdLst>
              <a:gd name="G0" fmla="*/ 1 0 0"/>
              <a:gd name="G1" fmla="*/ G0 33517 1"/>
              <a:gd name="G2" fmla="*/ G1 1 33517"/>
              <a:gd name="G3" fmla="*/ 40182 14096 1"/>
              <a:gd name="G4" fmla="*/ G3 1 14096"/>
              <a:gd name="G5" fmla="*/ 3683 33517 1"/>
              <a:gd name="G6" fmla="*/ G5 1 33517"/>
              <a:gd name="G7" fmla="*/ 40182 14096 1"/>
              <a:gd name="G8" fmla="*/ G7 1 14096"/>
              <a:gd name="G9" fmla="*/ 3683 33517 1"/>
              <a:gd name="G10" fmla="*/ G9 1 33517"/>
              <a:gd name="G11" fmla="*/ 53936 14096 1"/>
              <a:gd name="G12" fmla="*/ G11 1 14096"/>
              <a:gd name="G13" fmla="*/ 1 0 0"/>
              <a:gd name="G14" fmla="*/ G13 33517 1"/>
              <a:gd name="G15" fmla="*/ G14 1 33517"/>
              <a:gd name="G16" fmla="*/ 53936 14096 1"/>
              <a:gd name="G17" fmla="*/ G16 1 14096"/>
              <a:gd name="G18" fmla="*/ 19074 33517 1"/>
              <a:gd name="G19" fmla="*/ G18 1 33517"/>
              <a:gd name="G20" fmla="*/ 10897 14096 1"/>
              <a:gd name="G21" fmla="*/ G20 1 14096"/>
              <a:gd name="G22" fmla="*/ 22757 33517 1"/>
              <a:gd name="G23" fmla="*/ G22 1 33517"/>
              <a:gd name="G24" fmla="*/ 10897 14096 1"/>
              <a:gd name="G25" fmla="*/ G24 1 14096"/>
              <a:gd name="G26" fmla="*/ 22757 33517 1"/>
              <a:gd name="G27" fmla="*/ G26 1 33517"/>
              <a:gd name="G28" fmla="*/ 53936 14096 1"/>
              <a:gd name="G29" fmla="*/ G28 1 14096"/>
              <a:gd name="G30" fmla="*/ 19074 33517 1"/>
              <a:gd name="G31" fmla="*/ G30 1 33517"/>
              <a:gd name="G32" fmla="*/ 53936 14096 1"/>
              <a:gd name="G33" fmla="*/ G32 1 14096"/>
              <a:gd name="G34" fmla="*/ 29834 33517 1"/>
              <a:gd name="G35" fmla="*/ G34 1 33517"/>
              <a:gd name="G36" fmla="*/ 22507 14096 1"/>
              <a:gd name="G37" fmla="*/ G36 1 14096"/>
              <a:gd name="G38" fmla="*/ 33517 33517 1"/>
              <a:gd name="G39" fmla="*/ G38 1 33517"/>
              <a:gd name="G40" fmla="*/ 22507 14096 1"/>
              <a:gd name="G41" fmla="*/ G40 1 14096"/>
              <a:gd name="G42" fmla="*/ 33517 33517 1"/>
              <a:gd name="G43" fmla="*/ G42 1 33517"/>
              <a:gd name="G44" fmla="*/ 36261 14096 1"/>
              <a:gd name="G45" fmla="*/ G44 1 14096"/>
              <a:gd name="G46" fmla="*/ 29834 33517 1"/>
              <a:gd name="G47" fmla="*/ G46 1 33517"/>
              <a:gd name="G48" fmla="*/ 36261 14096 1"/>
              <a:gd name="G49" fmla="*/ G48 1 14096"/>
              <a:gd name="G50" fmla="*/ 38148 33517 1"/>
              <a:gd name="G51" fmla="*/ G50 1 33517"/>
              <a:gd name="G52" fmla="*/ 62414 14096 1"/>
              <a:gd name="G53" fmla="*/ G52 1 14096"/>
              <a:gd name="G54" fmla="*/ 41831 33517 1"/>
              <a:gd name="G55" fmla="*/ G54 1 33517"/>
              <a:gd name="G56" fmla="*/ 62414 14096 1"/>
              <a:gd name="G57" fmla="*/ G56 1 14096"/>
              <a:gd name="G58" fmla="*/ 41831 33517 1"/>
              <a:gd name="G59" fmla="*/ G58 1 33517"/>
              <a:gd name="G60" fmla="*/ 47205 14096 1"/>
              <a:gd name="G61" fmla="*/ G60 1 14096"/>
              <a:gd name="G62" fmla="*/ 38148 33517 1"/>
              <a:gd name="G63" fmla="*/ G62 1 33517"/>
              <a:gd name="G64" fmla="*/ 47205 14096 1"/>
              <a:gd name="G65" fmla="*/ G64 1 14096"/>
              <a:gd name="G66" fmla="*/ 10760 33517 1"/>
              <a:gd name="G67" fmla="*/ G66 1 33517"/>
              <a:gd name="G68" fmla="*/ 38004 14096 1"/>
              <a:gd name="G69" fmla="*/ G68 1 14096"/>
              <a:gd name="G70" fmla="*/ 14443 33517 1"/>
              <a:gd name="G71" fmla="*/ G70 1 33517"/>
              <a:gd name="G72" fmla="*/ 38004 14096 1"/>
              <a:gd name="G73" fmla="*/ G72 1 14096"/>
              <a:gd name="G74" fmla="*/ 14443 33517 1"/>
              <a:gd name="G75" fmla="*/ G74 1 33517"/>
              <a:gd name="G76" fmla="*/ 37899 14096 1"/>
              <a:gd name="G77" fmla="*/ G76 1 14096"/>
              <a:gd name="G78" fmla="*/ 10760 33517 1"/>
              <a:gd name="G79" fmla="*/ G78 1 33517"/>
              <a:gd name="G80" fmla="*/ 37899 14096 1"/>
              <a:gd name="G81" fmla="*/ G80 1 14096"/>
              <a:gd name="G82" fmla="*/ 57222 33517 1"/>
              <a:gd name="G83" fmla="*/ G82 1 33517"/>
              <a:gd name="G84" fmla="*/ 1 0 0"/>
              <a:gd name="G85" fmla="*/ G84 14096 1"/>
              <a:gd name="G86" fmla="*/ G85 1 14096"/>
              <a:gd name="G87" fmla="*/ 60905 33517 1"/>
              <a:gd name="G88" fmla="*/ G87 1 33517"/>
              <a:gd name="G89" fmla="*/ 1 0 0"/>
              <a:gd name="G90" fmla="*/ G89 14096 1"/>
              <a:gd name="G91" fmla="*/ G90 1 14096"/>
              <a:gd name="G92" fmla="*/ 60905 33517 1"/>
              <a:gd name="G93" fmla="*/ G92 1 33517"/>
              <a:gd name="G94" fmla="*/ 14096 14096 1"/>
              <a:gd name="G95" fmla="*/ G94 1 14096"/>
              <a:gd name="G96" fmla="*/ 57222 33517 1"/>
              <a:gd name="G97" fmla="*/ G96 1 33517"/>
              <a:gd name="G98" fmla="*/ 14096 14096 1"/>
              <a:gd name="G99" fmla="*/ G98 1 14096"/>
              <a:gd name="G100" fmla="+- 33517 0 0"/>
              <a:gd name="G101" fmla="+- 14096 0 0"/>
              <a:gd name="T0" fmla="*/ 0 w 4031213"/>
              <a:gd name="T1" fmla="*/ 2202870 h 5060368"/>
              <a:gd name="T2" fmla="*/ 331363 w 4031213"/>
              <a:gd name="T3" fmla="*/ 2202870 h 5060368"/>
              <a:gd name="T4" fmla="*/ 331363 w 4031213"/>
              <a:gd name="T5" fmla="*/ 3855024 h 5060368"/>
              <a:gd name="T6" fmla="*/ 0 w 4031213"/>
              <a:gd name="T7" fmla="*/ 3855024 h 5060368"/>
              <a:gd name="T8" fmla="*/ 739970 w 4031213"/>
              <a:gd name="T9" fmla="*/ 1518225 h 5060368"/>
              <a:gd name="T10" fmla="*/ 1071333 w 4031213"/>
              <a:gd name="T11" fmla="*/ 1518225 h 5060368"/>
              <a:gd name="T12" fmla="*/ 1071333 w 4031213"/>
              <a:gd name="T13" fmla="*/ 3855024 h 5060368"/>
              <a:gd name="T14" fmla="*/ 739970 w 4031213"/>
              <a:gd name="T15" fmla="*/ 3855024 h 5060368"/>
              <a:gd name="T16" fmla="*/ 3699850 w 4031213"/>
              <a:gd name="T17" fmla="*/ 1267691 h 5060368"/>
              <a:gd name="T18" fmla="*/ 4031213 w 4031213"/>
              <a:gd name="T19" fmla="*/ 1267691 h 5060368"/>
              <a:gd name="T20" fmla="*/ 4031213 w 4031213"/>
              <a:gd name="T21" fmla="*/ 2919845 h 5060368"/>
              <a:gd name="T22" fmla="*/ 3699850 w 4031213"/>
              <a:gd name="T23" fmla="*/ 2919845 h 5060368"/>
              <a:gd name="T24" fmla="*/ 1479940 w 4031213"/>
              <a:gd name="T25" fmla="*/ 979918 h 5060368"/>
              <a:gd name="T26" fmla="*/ 1811303 w 4031213"/>
              <a:gd name="T27" fmla="*/ 979918 h 5060368"/>
              <a:gd name="T28" fmla="*/ 1811303 w 4031213"/>
              <a:gd name="T29" fmla="*/ 4241509 h 5060368"/>
              <a:gd name="T30" fmla="*/ 1479940 w 4031213"/>
              <a:gd name="T31" fmla="*/ 4241509 h 5060368"/>
              <a:gd name="T32" fmla="*/ 2959880 w 4031213"/>
              <a:gd name="T33" fmla="*/ 431220 h 5060368"/>
              <a:gd name="T34" fmla="*/ 3291243 w 4031213"/>
              <a:gd name="T35" fmla="*/ 431220 h 5060368"/>
              <a:gd name="T36" fmla="*/ 3291243 w 4031213"/>
              <a:gd name="T37" fmla="*/ 3314699 h 5060368"/>
              <a:gd name="T38" fmla="*/ 2959880 w 4031213"/>
              <a:gd name="T39" fmla="*/ 3314699 h 5060368"/>
              <a:gd name="T40" fmla="*/ 2219910 w 4031213"/>
              <a:gd name="T41" fmla="*/ 0 h 5060368"/>
              <a:gd name="T42" fmla="*/ 2551273 w 4031213"/>
              <a:gd name="T43" fmla="*/ 0 h 5060368"/>
              <a:gd name="T44" fmla="*/ 2551273 w 4031213"/>
              <a:gd name="T45" fmla="*/ 5060368 h 5060368"/>
              <a:gd name="T46" fmla="*/ 2219910 w 4031213"/>
              <a:gd name="T47" fmla="*/ 5060368 h 5060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31213" h="5060368">
                <a:moveTo>
                  <a:pt x="0" y="2202870"/>
                </a:moveTo>
                <a:lnTo>
                  <a:pt x="331363" y="2202870"/>
                </a:lnTo>
                <a:lnTo>
                  <a:pt x="331363" y="3855024"/>
                </a:lnTo>
                <a:lnTo>
                  <a:pt x="0" y="3855024"/>
                </a:lnTo>
                <a:close/>
                <a:moveTo>
                  <a:pt x="739970" y="1518225"/>
                </a:moveTo>
                <a:lnTo>
                  <a:pt x="1071333" y="1518225"/>
                </a:lnTo>
                <a:lnTo>
                  <a:pt x="1071333" y="3855024"/>
                </a:lnTo>
                <a:lnTo>
                  <a:pt x="739970" y="3855024"/>
                </a:lnTo>
                <a:close/>
                <a:moveTo>
                  <a:pt x="3699850" y="1267691"/>
                </a:moveTo>
                <a:lnTo>
                  <a:pt x="4031213" y="1267691"/>
                </a:lnTo>
                <a:lnTo>
                  <a:pt x="4031213" y="2919845"/>
                </a:lnTo>
                <a:lnTo>
                  <a:pt x="3699850" y="2919845"/>
                </a:lnTo>
                <a:close/>
                <a:moveTo>
                  <a:pt x="1479940" y="979918"/>
                </a:moveTo>
                <a:lnTo>
                  <a:pt x="1811303" y="979918"/>
                </a:lnTo>
                <a:lnTo>
                  <a:pt x="1811303" y="4241509"/>
                </a:lnTo>
                <a:lnTo>
                  <a:pt x="1479940" y="4241509"/>
                </a:lnTo>
                <a:close/>
                <a:moveTo>
                  <a:pt x="2959880" y="431220"/>
                </a:moveTo>
                <a:lnTo>
                  <a:pt x="3291243" y="431220"/>
                </a:lnTo>
                <a:lnTo>
                  <a:pt x="3291243" y="3314699"/>
                </a:lnTo>
                <a:lnTo>
                  <a:pt x="2959880" y="3314699"/>
                </a:lnTo>
                <a:close/>
                <a:moveTo>
                  <a:pt x="2219910" y="0"/>
                </a:moveTo>
                <a:lnTo>
                  <a:pt x="2551273" y="0"/>
                </a:lnTo>
                <a:lnTo>
                  <a:pt x="2551273" y="5060368"/>
                </a:lnTo>
                <a:lnTo>
                  <a:pt x="2219910" y="5060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2293" name="Freeform 5"/>
          <p:cNvSpPr>
            <a:spLocks noChangeArrowheads="1"/>
          </p:cNvSpPr>
          <p:nvPr/>
        </p:nvSpPr>
        <p:spPr bwMode="auto">
          <a:xfrm>
            <a:off x="868363" y="1293813"/>
            <a:ext cx="3578225" cy="4359275"/>
          </a:xfrm>
          <a:custGeom>
            <a:avLst/>
            <a:gdLst>
              <a:gd name="G0" fmla="*/ 48912 52595 1"/>
              <a:gd name="G1" fmla="*/ G0 1 52595"/>
              <a:gd name="G2" fmla="*/ 44798 33612 1"/>
              <a:gd name="G3" fmla="*/ G2 1 33612"/>
              <a:gd name="G4" fmla="*/ 52595 52595 1"/>
              <a:gd name="G5" fmla="*/ G4 1 52595"/>
              <a:gd name="G6" fmla="*/ 44798 33612 1"/>
              <a:gd name="G7" fmla="*/ G6 1 33612"/>
              <a:gd name="G8" fmla="*/ 52595 52595 1"/>
              <a:gd name="G9" fmla="*/ G8 1 52595"/>
              <a:gd name="G10" fmla="*/ 48074 33612 1"/>
              <a:gd name="G11" fmla="*/ G10 1 33612"/>
              <a:gd name="G12" fmla="*/ 48912 52595 1"/>
              <a:gd name="G13" fmla="*/ G12 1 52595"/>
              <a:gd name="G14" fmla="*/ 48074 33612 1"/>
              <a:gd name="G15" fmla="*/ G14 1 33612"/>
              <a:gd name="G16" fmla="*/ 1 0 0"/>
              <a:gd name="G17" fmla="*/ G16 52595 1"/>
              <a:gd name="G18" fmla="*/ G17 1 52595"/>
              <a:gd name="G19" fmla="*/ 64072 33612 1"/>
              <a:gd name="G20" fmla="*/ G19 1 33612"/>
              <a:gd name="G21" fmla="*/ 3683 52595 1"/>
              <a:gd name="G22" fmla="*/ G21 1 52595"/>
              <a:gd name="G23" fmla="*/ 64072 33612 1"/>
              <a:gd name="G24" fmla="*/ G23 1 33612"/>
              <a:gd name="G25" fmla="*/ 3683 52595 1"/>
              <a:gd name="G26" fmla="*/ G25 1 52595"/>
              <a:gd name="G27" fmla="*/ 1812 33612 1"/>
              <a:gd name="G28" fmla="*/ G27 1 33612"/>
              <a:gd name="G29" fmla="*/ 1 0 0"/>
              <a:gd name="G30" fmla="*/ G29 52595 1"/>
              <a:gd name="G31" fmla="*/ G30 1 52595"/>
              <a:gd name="G32" fmla="*/ 1812 33612 1"/>
              <a:gd name="G33" fmla="*/ G32 1 33612"/>
              <a:gd name="G34" fmla="*/ 29834 52595 1"/>
              <a:gd name="G35" fmla="*/ G34 1 52595"/>
              <a:gd name="G36" fmla="*/ 24410 33612 1"/>
              <a:gd name="G37" fmla="*/ G36 1 33612"/>
              <a:gd name="G38" fmla="*/ 33517 52595 1"/>
              <a:gd name="G39" fmla="*/ G38 1 52595"/>
              <a:gd name="G40" fmla="*/ 24410 33612 1"/>
              <a:gd name="G41" fmla="*/ G40 1 33612"/>
              <a:gd name="G42" fmla="*/ 33517 52595 1"/>
              <a:gd name="G43" fmla="*/ G42 1 52595"/>
              <a:gd name="G44" fmla="*/ 11105 33612 1"/>
              <a:gd name="G45" fmla="*/ G44 1 33612"/>
              <a:gd name="G46" fmla="*/ 29834 52595 1"/>
              <a:gd name="G47" fmla="*/ G46 1 52595"/>
              <a:gd name="G48" fmla="*/ 11105 33612 1"/>
              <a:gd name="G49" fmla="*/ G48 1 33612"/>
              <a:gd name="G50" fmla="*/ 10760 52595 1"/>
              <a:gd name="G51" fmla="*/ G50 1 52595"/>
              <a:gd name="G52" fmla="*/ 1639 33612 1"/>
              <a:gd name="G53" fmla="*/ G52 1 33612"/>
              <a:gd name="G54" fmla="*/ 14443 52595 1"/>
              <a:gd name="G55" fmla="*/ G54 1 52595"/>
              <a:gd name="G56" fmla="*/ 1639 33612 1"/>
              <a:gd name="G57" fmla="*/ G56 1 33612"/>
              <a:gd name="G58" fmla="*/ 14443 52595 1"/>
              <a:gd name="G59" fmla="*/ G58 1 52595"/>
              <a:gd name="G60" fmla="*/ 37986 33612 1"/>
              <a:gd name="G61" fmla="*/ G60 1 33612"/>
              <a:gd name="G62" fmla="*/ 10760 52595 1"/>
              <a:gd name="G63" fmla="*/ G62 1 52595"/>
              <a:gd name="G64" fmla="*/ 37986 33612 1"/>
              <a:gd name="G65" fmla="*/ G64 1 33612"/>
              <a:gd name="G66" fmla="*/ 38148 52595 1"/>
              <a:gd name="G67" fmla="*/ G66 1 52595"/>
              <a:gd name="G68" fmla="*/ 12955 33612 1"/>
              <a:gd name="G69" fmla="*/ G68 1 33612"/>
              <a:gd name="G70" fmla="*/ 41831 52595 1"/>
              <a:gd name="G71" fmla="*/ G70 1 52595"/>
              <a:gd name="G72" fmla="*/ 12955 33612 1"/>
              <a:gd name="G73" fmla="*/ G72 1 33612"/>
              <a:gd name="G74" fmla="*/ 41831 52595 1"/>
              <a:gd name="G75" fmla="*/ G74 1 52595"/>
              <a:gd name="G76" fmla="*/ 11105 33612 1"/>
              <a:gd name="G77" fmla="*/ G76 1 33612"/>
              <a:gd name="G78" fmla="*/ 38148 52595 1"/>
              <a:gd name="G79" fmla="*/ G78 1 52595"/>
              <a:gd name="G80" fmla="*/ 11105 33612 1"/>
              <a:gd name="G81" fmla="*/ G80 1 33612"/>
              <a:gd name="G82" fmla="*/ 19074 52595 1"/>
              <a:gd name="G83" fmla="*/ G82 1 52595"/>
              <a:gd name="G84" fmla="*/ 1 0 0"/>
              <a:gd name="G85" fmla="*/ G84 33612 1"/>
              <a:gd name="G86" fmla="*/ G85 1 33612"/>
              <a:gd name="G87" fmla="*/ 22757 52595 1"/>
              <a:gd name="G88" fmla="*/ G87 1 52595"/>
              <a:gd name="G89" fmla="*/ 1 0 0"/>
              <a:gd name="G90" fmla="*/ G89 33612 1"/>
              <a:gd name="G91" fmla="*/ G90 1 33612"/>
              <a:gd name="G92" fmla="*/ 22757 52595 1"/>
              <a:gd name="G93" fmla="*/ G92 1 52595"/>
              <a:gd name="G94" fmla="*/ 65431 33612 1"/>
              <a:gd name="G95" fmla="*/ G94 1 33612"/>
              <a:gd name="G96" fmla="*/ 19074 52595 1"/>
              <a:gd name="G97" fmla="*/ G96 1 52595"/>
              <a:gd name="G98" fmla="*/ 65431 33612 1"/>
              <a:gd name="G99" fmla="*/ G98 1 33612"/>
              <a:gd name="G100" fmla="*/ 57222 52595 1"/>
              <a:gd name="G101" fmla="*/ G100 1 52595"/>
              <a:gd name="G102" fmla="*/ 1 0 0"/>
              <a:gd name="G103" fmla="*/ G102 33612 1"/>
              <a:gd name="G104" fmla="*/ G103 1 33612"/>
              <a:gd name="G105" fmla="*/ 60905 52595 1"/>
              <a:gd name="G106" fmla="*/ G105 1 52595"/>
              <a:gd name="G107" fmla="*/ 1 0 0"/>
              <a:gd name="G108" fmla="*/ G107 33612 1"/>
              <a:gd name="G109" fmla="*/ G108 1 33612"/>
              <a:gd name="G110" fmla="*/ 60905 52595 1"/>
              <a:gd name="G111" fmla="*/ G110 1 52595"/>
              <a:gd name="G112" fmla="*/ 33612 33612 1"/>
              <a:gd name="G113" fmla="*/ G112 1 33612"/>
              <a:gd name="G114" fmla="*/ 57222 52595 1"/>
              <a:gd name="G115" fmla="*/ G114 1 52595"/>
              <a:gd name="G116" fmla="*/ 33612 33612 1"/>
              <a:gd name="G117" fmla="*/ G116 1 33612"/>
              <a:gd name="G118" fmla="+- 52595 0 0"/>
              <a:gd name="G119" fmla="+- 33612 0 0"/>
              <a:gd name="T0" fmla="*/ 4439824 w 4771187"/>
              <a:gd name="T1" fmla="*/ 1617662 h 4358988"/>
              <a:gd name="T2" fmla="*/ 4771187 w 4771187"/>
              <a:gd name="T3" fmla="*/ 1617662 h 4358988"/>
              <a:gd name="T4" fmla="*/ 4771187 w 4771187"/>
              <a:gd name="T5" fmla="*/ 2407370 h 4358988"/>
              <a:gd name="T6" fmla="*/ 4439824 w 4771187"/>
              <a:gd name="T7" fmla="*/ 2407370 h 4358988"/>
              <a:gd name="T8" fmla="*/ 0 w 4771187"/>
              <a:gd name="T9" fmla="*/ 1309256 h 4358988"/>
              <a:gd name="T10" fmla="*/ 331363 w 4771187"/>
              <a:gd name="T11" fmla="*/ 1309256 h 4358988"/>
              <a:gd name="T12" fmla="*/ 331363 w 4771187"/>
              <a:gd name="T13" fmla="*/ 2098964 h 4358988"/>
              <a:gd name="T14" fmla="*/ 0 w 4771187"/>
              <a:gd name="T15" fmla="*/ 2098964 h 4358988"/>
              <a:gd name="T16" fmla="*/ 3699850 w 4771187"/>
              <a:gd name="T17" fmla="*/ 548698 h 4358988"/>
              <a:gd name="T18" fmla="*/ 4031213 w 4771187"/>
              <a:gd name="T19" fmla="*/ 548698 h 4358988"/>
              <a:gd name="T20" fmla="*/ 4031213 w 4771187"/>
              <a:gd name="T21" fmla="*/ 3091297 h 4358988"/>
              <a:gd name="T22" fmla="*/ 3699850 w 4771187"/>
              <a:gd name="T23" fmla="*/ 3091297 h 4358988"/>
              <a:gd name="T24" fmla="*/ 2959880 w 4771187"/>
              <a:gd name="T25" fmla="*/ 394855 h 4358988"/>
              <a:gd name="T26" fmla="*/ 3291243 w 4771187"/>
              <a:gd name="T27" fmla="*/ 394855 h 4358988"/>
              <a:gd name="T28" fmla="*/ 3291243 w 4771187"/>
              <a:gd name="T29" fmla="*/ 4166754 h 4358988"/>
              <a:gd name="T30" fmla="*/ 2959880 w 4771187"/>
              <a:gd name="T31" fmla="*/ 4166754 h 4358988"/>
              <a:gd name="T32" fmla="*/ 1479940 w 4771187"/>
              <a:gd name="T33" fmla="*/ 144027 h 4358988"/>
              <a:gd name="T34" fmla="*/ 1811303 w 4771187"/>
              <a:gd name="T35" fmla="*/ 144027 h 4358988"/>
              <a:gd name="T36" fmla="*/ 1811303 w 4771187"/>
              <a:gd name="T37" fmla="*/ 3091297 h 4358988"/>
              <a:gd name="T38" fmla="*/ 1479940 w 4771187"/>
              <a:gd name="T39" fmla="*/ 3091297 h 4358988"/>
              <a:gd name="T40" fmla="*/ 739970 w 4771187"/>
              <a:gd name="T41" fmla="*/ 0 h 4358988"/>
              <a:gd name="T42" fmla="*/ 1071333 w 4771187"/>
              <a:gd name="T43" fmla="*/ 0 h 4358988"/>
              <a:gd name="T44" fmla="*/ 1071333 w 4771187"/>
              <a:gd name="T45" fmla="*/ 2883479 h 4358988"/>
              <a:gd name="T46" fmla="*/ 739970 w 4771187"/>
              <a:gd name="T47" fmla="*/ 2883479 h 4358988"/>
              <a:gd name="T48" fmla="*/ 2219910 w 4771187"/>
              <a:gd name="T49" fmla="*/ 0 h 4358988"/>
              <a:gd name="T50" fmla="*/ 2551273 w 4771187"/>
              <a:gd name="T51" fmla="*/ 0 h 4358988"/>
              <a:gd name="T52" fmla="*/ 2551273 w 4771187"/>
              <a:gd name="T53" fmla="*/ 4358988 h 4358988"/>
              <a:gd name="T54" fmla="*/ 2219910 w 4771187"/>
              <a:gd name="T55" fmla="*/ 4358988 h 4358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771187" h="4358988">
                <a:moveTo>
                  <a:pt x="4439824" y="1617662"/>
                </a:moveTo>
                <a:lnTo>
                  <a:pt x="4771187" y="1617662"/>
                </a:lnTo>
                <a:lnTo>
                  <a:pt x="4771187" y="2407370"/>
                </a:lnTo>
                <a:lnTo>
                  <a:pt x="4439824" y="2407370"/>
                </a:lnTo>
                <a:close/>
                <a:moveTo>
                  <a:pt x="0" y="1309256"/>
                </a:moveTo>
                <a:lnTo>
                  <a:pt x="331363" y="1309256"/>
                </a:lnTo>
                <a:lnTo>
                  <a:pt x="331363" y="2098964"/>
                </a:lnTo>
                <a:lnTo>
                  <a:pt x="0" y="2098964"/>
                </a:lnTo>
                <a:close/>
                <a:moveTo>
                  <a:pt x="3699850" y="548698"/>
                </a:moveTo>
                <a:lnTo>
                  <a:pt x="4031213" y="548698"/>
                </a:lnTo>
                <a:lnTo>
                  <a:pt x="4031213" y="3091297"/>
                </a:lnTo>
                <a:lnTo>
                  <a:pt x="3699850" y="3091297"/>
                </a:lnTo>
                <a:close/>
                <a:moveTo>
                  <a:pt x="2959880" y="394855"/>
                </a:moveTo>
                <a:lnTo>
                  <a:pt x="3291243" y="394855"/>
                </a:lnTo>
                <a:lnTo>
                  <a:pt x="3291243" y="4166754"/>
                </a:lnTo>
                <a:lnTo>
                  <a:pt x="2959880" y="4166754"/>
                </a:lnTo>
                <a:close/>
                <a:moveTo>
                  <a:pt x="1479940" y="144027"/>
                </a:moveTo>
                <a:lnTo>
                  <a:pt x="1811303" y="144027"/>
                </a:lnTo>
                <a:lnTo>
                  <a:pt x="1811303" y="3091297"/>
                </a:lnTo>
                <a:lnTo>
                  <a:pt x="1479940" y="3091297"/>
                </a:lnTo>
                <a:close/>
                <a:moveTo>
                  <a:pt x="739970" y="0"/>
                </a:moveTo>
                <a:lnTo>
                  <a:pt x="1071333" y="0"/>
                </a:lnTo>
                <a:lnTo>
                  <a:pt x="1071333" y="2883479"/>
                </a:lnTo>
                <a:lnTo>
                  <a:pt x="739970" y="2883479"/>
                </a:lnTo>
                <a:close/>
                <a:moveTo>
                  <a:pt x="2219910" y="0"/>
                </a:moveTo>
                <a:lnTo>
                  <a:pt x="2551273" y="0"/>
                </a:lnTo>
                <a:lnTo>
                  <a:pt x="2551273" y="4358988"/>
                </a:lnTo>
                <a:lnTo>
                  <a:pt x="2219910" y="43589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D5D1DD93-2F5E-3C41-8934-E74B5ED43420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PRESENTATION BY: MARKZUGELBERG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4070350" y="-2157413"/>
            <a:ext cx="6496050" cy="6969126"/>
            <a:chOff x="2564" y="-1359"/>
            <a:chExt cx="4092" cy="4390"/>
          </a:xfrm>
        </p:grpSpPr>
        <p:sp>
          <p:nvSpPr>
            <p:cNvPr id="2" name="Freeform 5"/>
            <p:cNvSpPr>
              <a:spLocks noChangeArrowheads="1"/>
            </p:cNvSpPr>
            <p:nvPr/>
          </p:nvSpPr>
          <p:spPr bwMode="auto">
            <a:xfrm>
              <a:off x="2564" y="-1359"/>
              <a:ext cx="4092" cy="3532"/>
            </a:xfrm>
            <a:custGeom>
              <a:avLst/>
              <a:gdLst>
                <a:gd name="G0" fmla="*/ 138 1129 1"/>
                <a:gd name="G1" fmla="*/ G0 1 1129"/>
                <a:gd name="G2" fmla="*/ 979 979 1"/>
                <a:gd name="G3" fmla="*/ G2 1 979"/>
                <a:gd name="G4" fmla="*/ 1 0 0"/>
                <a:gd name="G5" fmla="*/ G4 1129 1"/>
                <a:gd name="G6" fmla="*/ G5 1 1129"/>
                <a:gd name="G7" fmla="*/ 979 979 1"/>
                <a:gd name="G8" fmla="*/ G7 1 979"/>
                <a:gd name="G9" fmla="*/ 566 1129 1"/>
                <a:gd name="G10" fmla="*/ G9 1 1129"/>
                <a:gd name="G11" fmla="*/ 1 0 0"/>
                <a:gd name="G12" fmla="*/ G11 979 1"/>
                <a:gd name="G13" fmla="*/ G12 1 979"/>
                <a:gd name="G14" fmla="*/ 1129 1129 1"/>
                <a:gd name="G15" fmla="*/ G14 1 1129"/>
                <a:gd name="G16" fmla="*/ 979 979 1"/>
                <a:gd name="G17" fmla="*/ G16 1 979"/>
                <a:gd name="G18" fmla="*/ 991 1129 1"/>
                <a:gd name="G19" fmla="*/ G18 1 1129"/>
                <a:gd name="G20" fmla="*/ 979 979 1"/>
                <a:gd name="G21" fmla="*/ G20 1 979"/>
                <a:gd name="G22" fmla="+- 1129 0 0"/>
                <a:gd name="G23" fmla="+- 979 0 0"/>
                <a:gd name="T0" fmla="*/ 138 w 1129"/>
                <a:gd name="T1" fmla="*/ 979 h 979"/>
                <a:gd name="T2" fmla="*/ 0 w 1129"/>
                <a:gd name="T3" fmla="*/ 979 h 979"/>
                <a:gd name="T4" fmla="*/ 566 w 1129"/>
                <a:gd name="T5" fmla="*/ 0 h 979"/>
                <a:gd name="T6" fmla="*/ 1129 w 1129"/>
                <a:gd name="T7" fmla="*/ 979 h 979"/>
                <a:gd name="T8" fmla="*/ 991 w 1129"/>
                <a:gd name="T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9" h="979">
                  <a:moveTo>
                    <a:pt x="138" y="979"/>
                  </a:moveTo>
                  <a:lnTo>
                    <a:pt x="0" y="979"/>
                  </a:lnTo>
                  <a:lnTo>
                    <a:pt x="566" y="0"/>
                  </a:lnTo>
                  <a:lnTo>
                    <a:pt x="1129" y="979"/>
                  </a:lnTo>
                  <a:lnTo>
                    <a:pt x="991" y="979"/>
                  </a:lnTo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13318" name="Freeform 6"/>
            <p:cNvSpPr>
              <a:spLocks noChangeArrowheads="1"/>
            </p:cNvSpPr>
            <p:nvPr/>
          </p:nvSpPr>
          <p:spPr bwMode="auto">
            <a:xfrm>
              <a:off x="2564" y="-493"/>
              <a:ext cx="4092" cy="3524"/>
            </a:xfrm>
            <a:custGeom>
              <a:avLst/>
              <a:gdLst>
                <a:gd name="G0" fmla="*/ 1 0 0"/>
                <a:gd name="G1" fmla="*/ G0 1129 1"/>
                <a:gd name="G2" fmla="*/ G1 1 1129"/>
                <a:gd name="G3" fmla="*/ 977 977 1"/>
                <a:gd name="G4" fmla="*/ G3 1 977"/>
                <a:gd name="G5" fmla="*/ 566 1129 1"/>
                <a:gd name="G6" fmla="*/ G5 1 1129"/>
                <a:gd name="G7" fmla="*/ 1 0 0"/>
                <a:gd name="G8" fmla="*/ G7 977 1"/>
                <a:gd name="G9" fmla="*/ G8 1 977"/>
                <a:gd name="G10" fmla="*/ 1129 1129 1"/>
                <a:gd name="G11" fmla="*/ G10 1 1129"/>
                <a:gd name="G12" fmla="*/ 977 977 1"/>
                <a:gd name="G13" fmla="*/ G12 1 977"/>
                <a:gd name="G14" fmla="*/ 1 0 0"/>
                <a:gd name="G15" fmla="*/ G14 1129 1"/>
                <a:gd name="G16" fmla="*/ G15 1 1129"/>
                <a:gd name="G17" fmla="*/ 977 977 1"/>
                <a:gd name="G18" fmla="*/ G17 1 977"/>
                <a:gd name="G19" fmla="+- 1129 0 0"/>
                <a:gd name="G20" fmla="+- 977 0 0"/>
                <a:gd name="T0" fmla="*/ 0 w 1129"/>
                <a:gd name="T1" fmla="*/ 977 h 977"/>
                <a:gd name="T2" fmla="*/ 566 w 1129"/>
                <a:gd name="T3" fmla="*/ 0 h 977"/>
                <a:gd name="T4" fmla="*/ 1129 w 1129"/>
                <a:gd name="T5" fmla="*/ 977 h 977"/>
                <a:gd name="T6" fmla="*/ 0 w 1129"/>
                <a:gd name="T7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9" h="977">
                  <a:moveTo>
                    <a:pt x="0" y="977"/>
                  </a:moveTo>
                  <a:lnTo>
                    <a:pt x="566" y="0"/>
                  </a:lnTo>
                  <a:lnTo>
                    <a:pt x="1129" y="977"/>
                  </a:lnTo>
                  <a:lnTo>
                    <a:pt x="0" y="977"/>
                  </a:lnTo>
                  <a:close/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13319" name="Freeform 7"/>
            <p:cNvSpPr>
              <a:spLocks noChangeArrowheads="1"/>
            </p:cNvSpPr>
            <p:nvPr/>
          </p:nvSpPr>
          <p:spPr bwMode="auto">
            <a:xfrm>
              <a:off x="3158" y="228"/>
              <a:ext cx="2910" cy="2510"/>
            </a:xfrm>
            <a:custGeom>
              <a:avLst/>
              <a:gdLst>
                <a:gd name="G0" fmla="*/ 1 0 0"/>
                <a:gd name="G1" fmla="*/ G0 803 1"/>
                <a:gd name="G2" fmla="*/ G1 1 803"/>
                <a:gd name="G3" fmla="*/ 696 696 1"/>
                <a:gd name="G4" fmla="*/ G3 1 696"/>
                <a:gd name="G5" fmla="*/ 402 803 1"/>
                <a:gd name="G6" fmla="*/ G5 1 803"/>
                <a:gd name="G7" fmla="*/ 1 0 0"/>
                <a:gd name="G8" fmla="*/ G7 696 1"/>
                <a:gd name="G9" fmla="*/ G8 1 696"/>
                <a:gd name="G10" fmla="*/ 803 803 1"/>
                <a:gd name="G11" fmla="*/ G10 1 803"/>
                <a:gd name="G12" fmla="*/ 696 696 1"/>
                <a:gd name="G13" fmla="*/ G12 1 696"/>
                <a:gd name="G14" fmla="*/ 1 0 0"/>
                <a:gd name="G15" fmla="*/ G14 803 1"/>
                <a:gd name="G16" fmla="*/ G15 1 803"/>
                <a:gd name="G17" fmla="*/ 696 696 1"/>
                <a:gd name="G18" fmla="*/ G17 1 696"/>
                <a:gd name="G19" fmla="+- 803 0 0"/>
                <a:gd name="G20" fmla="+- 696 0 0"/>
                <a:gd name="T0" fmla="*/ 0 w 803"/>
                <a:gd name="T1" fmla="*/ 696 h 696"/>
                <a:gd name="T2" fmla="*/ 402 w 803"/>
                <a:gd name="T3" fmla="*/ 0 h 696"/>
                <a:gd name="T4" fmla="*/ 803 w 803"/>
                <a:gd name="T5" fmla="*/ 696 h 696"/>
                <a:gd name="T6" fmla="*/ 0 w 803"/>
                <a:gd name="T7" fmla="*/ 696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3" h="696">
                  <a:moveTo>
                    <a:pt x="0" y="696"/>
                  </a:moveTo>
                  <a:lnTo>
                    <a:pt x="402" y="0"/>
                  </a:lnTo>
                  <a:lnTo>
                    <a:pt x="803" y="696"/>
                  </a:lnTo>
                  <a:lnTo>
                    <a:pt x="0" y="696"/>
                  </a:lnTo>
                  <a:close/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13320" name="Freeform 8"/>
            <p:cNvSpPr>
              <a:spLocks noChangeArrowheads="1"/>
            </p:cNvSpPr>
            <p:nvPr/>
          </p:nvSpPr>
          <p:spPr bwMode="auto">
            <a:xfrm>
              <a:off x="3879" y="1470"/>
              <a:ext cx="1474" cy="1269"/>
            </a:xfrm>
            <a:custGeom>
              <a:avLst/>
              <a:gdLst>
                <a:gd name="G0" fmla="*/ 407 407 1"/>
                <a:gd name="G1" fmla="*/ G0 1 407"/>
                <a:gd name="G2" fmla="*/ 1 0 0"/>
                <a:gd name="G3" fmla="*/ G2 352 1"/>
                <a:gd name="G4" fmla="*/ G3 1 352"/>
                <a:gd name="G5" fmla="*/ 205 407 1"/>
                <a:gd name="G6" fmla="*/ G5 1 407"/>
                <a:gd name="G7" fmla="*/ 352 352 1"/>
                <a:gd name="G8" fmla="*/ G7 1 352"/>
                <a:gd name="G9" fmla="*/ 1 0 0"/>
                <a:gd name="G10" fmla="*/ G9 407 1"/>
                <a:gd name="G11" fmla="*/ G10 1 407"/>
                <a:gd name="G12" fmla="*/ 1 0 0"/>
                <a:gd name="G13" fmla="*/ G12 352 1"/>
                <a:gd name="G14" fmla="*/ G13 1 352"/>
                <a:gd name="G15" fmla="*/ 407 407 1"/>
                <a:gd name="G16" fmla="*/ G15 1 407"/>
                <a:gd name="G17" fmla="*/ 1 0 0"/>
                <a:gd name="G18" fmla="*/ G17 352 1"/>
                <a:gd name="G19" fmla="*/ G18 1 352"/>
                <a:gd name="G20" fmla="+- 407 0 0"/>
                <a:gd name="G21" fmla="+- 352 0 0"/>
                <a:gd name="T0" fmla="*/ 407 w 407"/>
                <a:gd name="T1" fmla="*/ 0 h 352"/>
                <a:gd name="T2" fmla="*/ 205 w 407"/>
                <a:gd name="T3" fmla="*/ 352 h 352"/>
                <a:gd name="T4" fmla="*/ 0 w 407"/>
                <a:gd name="T5" fmla="*/ 0 h 352"/>
                <a:gd name="T6" fmla="*/ 407 w 407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352">
                  <a:moveTo>
                    <a:pt x="407" y="0"/>
                  </a:moveTo>
                  <a:lnTo>
                    <a:pt x="205" y="352"/>
                  </a:lnTo>
                  <a:lnTo>
                    <a:pt x="0" y="0"/>
                  </a:lnTo>
                  <a:lnTo>
                    <a:pt x="407" y="0"/>
                  </a:lnTo>
                  <a:close/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021263" y="2355850"/>
            <a:ext cx="2317750" cy="20050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4BADBC03-D2E1-5E41-AC03-DDFEDB05A6F9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174625" y="2087563"/>
            <a:ext cx="5153025" cy="51609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03E3AD54-E853-704F-B3CF-EC3922C2A7BF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914775" y="1441450"/>
            <a:ext cx="1316038" cy="131762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3C739667-2D76-3645-835A-186CAE411B76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E6EE0DC9-81DF-A743-A78C-8B08FCC2FF3B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 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77813" y="282575"/>
            <a:ext cx="8589962" cy="3127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6149" name="Freeform 5"/>
          <p:cNvSpPr>
            <a:spLocks noChangeArrowheads="1"/>
          </p:cNvSpPr>
          <p:nvPr/>
        </p:nvSpPr>
        <p:spPr bwMode="auto">
          <a:xfrm>
            <a:off x="6726238" y="3508375"/>
            <a:ext cx="2298700" cy="2476500"/>
          </a:xfrm>
          <a:custGeom>
            <a:avLst/>
            <a:gdLst>
              <a:gd name="G0" fmla="*/ 34330 51247 1"/>
              <a:gd name="G1" fmla="*/ G0 1 34330"/>
              <a:gd name="G2" fmla="*/ 5886 19347 1"/>
              <a:gd name="G3" fmla="*/ G2 1 25233"/>
              <a:gd name="G4" fmla="*/ 10918 51247 1"/>
              <a:gd name="G5" fmla="*/ G4 1 34330"/>
              <a:gd name="G6" fmla="*/ 25233 19347 1"/>
              <a:gd name="G7" fmla="*/ G6 1 25233"/>
              <a:gd name="G8" fmla="*/ 48619 51247 1"/>
              <a:gd name="G9" fmla="*/ G8 1 34330"/>
              <a:gd name="G10" fmla="*/ 40703 19347 1"/>
              <a:gd name="G11" fmla="*/ G10 1 25233"/>
              <a:gd name="G12" fmla="*/ 1 0 0"/>
              <a:gd name="G13" fmla="*/ G12 51247 1"/>
              <a:gd name="G14" fmla="*/ G13 1 34330"/>
              <a:gd name="G15" fmla="*/ 1 0 0"/>
              <a:gd name="G16" fmla="*/ G15 19347 1"/>
              <a:gd name="G17" fmla="*/ G16 1 25233"/>
              <a:gd name="G18" fmla="*/ 34900 51247 1"/>
              <a:gd name="G19" fmla="*/ G18 1 34330"/>
              <a:gd name="G20" fmla="*/ 1 0 0"/>
              <a:gd name="G21" fmla="*/ G20 19347 1"/>
              <a:gd name="G22" fmla="*/ G21 1 25233"/>
              <a:gd name="G23" fmla="*/ 34900 51247 1"/>
              <a:gd name="G24" fmla="*/ G23 1 34330"/>
              <a:gd name="G25" fmla="*/ 37202 19347 1"/>
              <a:gd name="G26" fmla="*/ G25 1 25233"/>
              <a:gd name="G27" fmla="*/ 1 0 0"/>
              <a:gd name="G28" fmla="*/ G27 51247 1"/>
              <a:gd name="G29" fmla="*/ G28 1 34330"/>
              <a:gd name="G30" fmla="*/ 37202 19347 1"/>
              <a:gd name="G31" fmla="*/ G30 1 25233"/>
              <a:gd name="G32" fmla="*/ 34330 51247 1"/>
              <a:gd name="G33" fmla="*/ G32 1 34330"/>
              <a:gd name="G34" fmla="*/ 5886 19347 1"/>
              <a:gd name="G35" fmla="*/ G34 1 25233"/>
              <a:gd name="G36" fmla="*/ 10918 51247 1"/>
              <a:gd name="G37" fmla="*/ G36 1 34330"/>
              <a:gd name="G38" fmla="*/ 25233 19347 1"/>
              <a:gd name="G39" fmla="*/ G38 1 25233"/>
              <a:gd name="G40" fmla="*/ 48619 51247 1"/>
              <a:gd name="G41" fmla="*/ G40 1 34330"/>
              <a:gd name="G42" fmla="*/ 40703 19347 1"/>
              <a:gd name="G43" fmla="*/ G42 1 25233"/>
              <a:gd name="G44" fmla="*/ 34330 51247 1"/>
              <a:gd name="G45" fmla="*/ G44 1 34330"/>
              <a:gd name="G46" fmla="*/ 5886 19347 1"/>
              <a:gd name="G47" fmla="*/ G46 1 25233"/>
              <a:gd name="G48" fmla="*/ 1 0 0"/>
              <a:gd name="G49" fmla="*/ G48 51247 1"/>
              <a:gd name="G50" fmla="*/ G49 1 34330"/>
              <a:gd name="G51" fmla="*/ 1 0 0"/>
              <a:gd name="G52" fmla="*/ G51 19347 1"/>
              <a:gd name="G53" fmla="*/ G52 1 25233"/>
              <a:gd name="G54" fmla="*/ 34900 51247 1"/>
              <a:gd name="G55" fmla="*/ G54 1 34330"/>
              <a:gd name="G56" fmla="*/ 37202 19347 1"/>
              <a:gd name="G57" fmla="*/ G56 1 25233"/>
              <a:gd name="G58" fmla="*/ 1 0 0"/>
              <a:gd name="G59" fmla="*/ G58 51247 1"/>
              <a:gd name="G60" fmla="*/ G59 1 34330"/>
              <a:gd name="G61" fmla="*/ 37202 19347 1"/>
              <a:gd name="G62" fmla="*/ G61 1 25233"/>
              <a:gd name="G63" fmla="*/ 1 0 0"/>
              <a:gd name="G64" fmla="*/ G63 51247 1"/>
              <a:gd name="G65" fmla="*/ G64 1 34330"/>
              <a:gd name="G66" fmla="*/ 1 0 0"/>
              <a:gd name="G67" fmla="*/ G66 19347 1"/>
              <a:gd name="G68" fmla="*/ G67 1 25233"/>
              <a:gd name="G69" fmla="*/ 34330 51247 1"/>
              <a:gd name="G70" fmla="*/ G69 1 34330"/>
              <a:gd name="G71" fmla="*/ 1 0 0"/>
              <a:gd name="G72" fmla="*/ G71 19347 1"/>
              <a:gd name="G73" fmla="*/ G72 1 19347"/>
              <a:gd name="G74" fmla="*/ 10918 51247 1"/>
              <a:gd name="G75" fmla="*/ G74 1 34330"/>
              <a:gd name="G76" fmla="*/ 19347 19347 1"/>
              <a:gd name="G77" fmla="*/ G76 1 19347"/>
              <a:gd name="G78" fmla="*/ 48619 51247 1"/>
              <a:gd name="G79" fmla="*/ G78 1 34330"/>
              <a:gd name="G80" fmla="*/ 34817 19347 1"/>
              <a:gd name="G81" fmla="*/ G80 1 19347"/>
              <a:gd name="G82" fmla="*/ 34330 51247 1"/>
              <a:gd name="G83" fmla="*/ G82 1 34330"/>
              <a:gd name="G84" fmla="*/ 1 0 0"/>
              <a:gd name="G85" fmla="*/ G84 19347 1"/>
              <a:gd name="G86" fmla="*/ G85 1 19347"/>
              <a:gd name="G87" fmla="*/ 1 0 0"/>
              <a:gd name="G88" fmla="*/ G87 51247 1"/>
              <a:gd name="G89" fmla="*/ G88 1 34330"/>
              <a:gd name="G90" fmla="*/ 31316 19347 1"/>
              <a:gd name="G91" fmla="*/ G90 1 19347"/>
              <a:gd name="G92" fmla="*/ 34900 51247 1"/>
              <a:gd name="G93" fmla="*/ G92 1 34330"/>
              <a:gd name="G94" fmla="*/ 31316 19347 1"/>
              <a:gd name="G95" fmla="*/ G94 1 19347"/>
              <a:gd name="G96" fmla="*/ 1 0 0"/>
              <a:gd name="G97" fmla="*/ G96 51247 1"/>
              <a:gd name="G98" fmla="*/ G97 1 34330"/>
              <a:gd name="G99" fmla="*/ 31316 19347 1"/>
              <a:gd name="G100" fmla="*/ G99 1 19347"/>
              <a:gd name="G101" fmla="*/ 51247 51247 1"/>
              <a:gd name="G102" fmla="*/ G101 1 51247"/>
              <a:gd name="G103" fmla="*/ 1 0 0"/>
              <a:gd name="G104" fmla="*/ G103 19347 1"/>
              <a:gd name="G105" fmla="*/ G104 1 19347"/>
              <a:gd name="G106" fmla="*/ 27835 51247 1"/>
              <a:gd name="G107" fmla="*/ G106 1 51247"/>
              <a:gd name="G108" fmla="*/ 19347 19347 1"/>
              <a:gd name="G109" fmla="*/ G108 1 19347"/>
              <a:gd name="G110" fmla="*/ 1 0 0"/>
              <a:gd name="G111" fmla="*/ G110 51247 1"/>
              <a:gd name="G112" fmla="*/ G111 1 51247"/>
              <a:gd name="G113" fmla="*/ 34817 19347 1"/>
              <a:gd name="G114" fmla="*/ G113 1 19347"/>
              <a:gd name="G115" fmla="*/ 51247 51247 1"/>
              <a:gd name="G116" fmla="*/ G115 1 51247"/>
              <a:gd name="G117" fmla="*/ 1 0 0"/>
              <a:gd name="G118" fmla="*/ G117 19347 1"/>
              <a:gd name="G119" fmla="*/ G118 1 19347"/>
              <a:gd name="G120" fmla="+- 51247 0 0"/>
              <a:gd name="G121" fmla="+- 19347 0 0"/>
              <a:gd name="T0" fmla="*/ 3065903 w 3065903"/>
              <a:gd name="T1" fmla="*/ 0 h 3296147"/>
              <a:gd name="T2" fmla="*/ 2649275 w 3065903"/>
              <a:gd name="T3" fmla="*/ 3296147 h 3296147"/>
              <a:gd name="T4" fmla="*/ 0 w 3065903"/>
              <a:gd name="T5" fmla="*/ 1280001 h 3296147"/>
              <a:gd name="T6" fmla="*/ 3065903 w 3065903"/>
              <a:gd name="T7" fmla="*/ 0 h 3296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5903" h="3296147">
                <a:moveTo>
                  <a:pt x="3065903" y="0"/>
                </a:moveTo>
                <a:lnTo>
                  <a:pt x="2649275" y="3296147"/>
                </a:lnTo>
                <a:lnTo>
                  <a:pt x="0" y="1280001"/>
                </a:lnTo>
                <a:lnTo>
                  <a:pt x="30659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6150" name="Freeform 6"/>
          <p:cNvSpPr>
            <a:spLocks noChangeArrowheads="1"/>
          </p:cNvSpPr>
          <p:nvPr/>
        </p:nvSpPr>
        <p:spPr bwMode="auto">
          <a:xfrm>
            <a:off x="1543050" y="4457700"/>
            <a:ext cx="1273175" cy="1352550"/>
          </a:xfrm>
          <a:custGeom>
            <a:avLst/>
            <a:gdLst>
              <a:gd name="G0" fmla="*/ 8953 59209 1"/>
              <a:gd name="G1" fmla="*/ G0 1 30444"/>
              <a:gd name="G2" fmla="*/ 55704 31138 1"/>
              <a:gd name="G3" fmla="*/ G2 1 21306"/>
              <a:gd name="G4" fmla="*/ 59209 59209 1"/>
              <a:gd name="G5" fmla="*/ G4 1 30444"/>
              <a:gd name="G6" fmla="*/ 7761 31138 1"/>
              <a:gd name="G7" fmla="*/ G6 1 21306"/>
              <a:gd name="G8" fmla="*/ 1 0 0"/>
              <a:gd name="G9" fmla="*/ G8 59209 1"/>
              <a:gd name="G10" fmla="*/ G9 1 30444"/>
              <a:gd name="G11" fmla="*/ 21306 31138 1"/>
              <a:gd name="G12" fmla="*/ G11 1 21306"/>
              <a:gd name="G13" fmla="*/ 32969 59209 1"/>
              <a:gd name="G14" fmla="*/ G13 1 30444"/>
              <a:gd name="G15" fmla="*/ 1 0 0"/>
              <a:gd name="G16" fmla="*/ G15 31138 1"/>
              <a:gd name="G17" fmla="*/ G16 1 21306"/>
              <a:gd name="G18" fmla="*/ 30444 59209 1"/>
              <a:gd name="G19" fmla="*/ G18 1 30444"/>
              <a:gd name="G20" fmla="*/ 1 0 0"/>
              <a:gd name="G21" fmla="*/ G20 31138 1"/>
              <a:gd name="G22" fmla="*/ G21 1 21306"/>
              <a:gd name="G23" fmla="*/ 30444 59209 1"/>
              <a:gd name="G24" fmla="*/ G23 1 30444"/>
              <a:gd name="G25" fmla="*/ 15586 31138 1"/>
              <a:gd name="G26" fmla="*/ G25 1 21306"/>
              <a:gd name="G27" fmla="*/ 32969 59209 1"/>
              <a:gd name="G28" fmla="*/ G27 1 30444"/>
              <a:gd name="G29" fmla="*/ 15586 31138 1"/>
              <a:gd name="G30" fmla="*/ G29 1 21306"/>
              <a:gd name="G31" fmla="*/ 8953 59209 1"/>
              <a:gd name="G32" fmla="*/ G31 1 30444"/>
              <a:gd name="G33" fmla="*/ 55704 31138 1"/>
              <a:gd name="G34" fmla="*/ G33 1 21306"/>
              <a:gd name="G35" fmla="*/ 59209 59209 1"/>
              <a:gd name="G36" fmla="*/ G35 1 30444"/>
              <a:gd name="G37" fmla="*/ 7761 31138 1"/>
              <a:gd name="G38" fmla="*/ G37 1 21306"/>
              <a:gd name="G39" fmla="*/ 1 0 0"/>
              <a:gd name="G40" fmla="*/ G39 59209 1"/>
              <a:gd name="G41" fmla="*/ G40 1 30444"/>
              <a:gd name="G42" fmla="*/ 21306 31138 1"/>
              <a:gd name="G43" fmla="*/ G42 1 21306"/>
              <a:gd name="G44" fmla="*/ 8953 59209 1"/>
              <a:gd name="G45" fmla="*/ G44 1 30444"/>
              <a:gd name="G46" fmla="*/ 55704 31138 1"/>
              <a:gd name="G47" fmla="*/ G46 1 21306"/>
              <a:gd name="G48" fmla="*/ 32969 59209 1"/>
              <a:gd name="G49" fmla="*/ G48 1 30444"/>
              <a:gd name="G50" fmla="*/ 15586 31138 1"/>
              <a:gd name="G51" fmla="*/ G50 1 21306"/>
              <a:gd name="G52" fmla="*/ 30444 59209 1"/>
              <a:gd name="G53" fmla="*/ G52 1 30444"/>
              <a:gd name="G54" fmla="*/ 1 0 0"/>
              <a:gd name="G55" fmla="*/ G54 31138 1"/>
              <a:gd name="G56" fmla="*/ G55 1 21306"/>
              <a:gd name="G57" fmla="*/ 30444 59209 1"/>
              <a:gd name="G58" fmla="*/ G57 1 30444"/>
              <a:gd name="G59" fmla="*/ 15586 31138 1"/>
              <a:gd name="G60" fmla="*/ G59 1 21306"/>
              <a:gd name="G61" fmla="*/ 32969 59209 1"/>
              <a:gd name="G62" fmla="*/ G61 1 30444"/>
              <a:gd name="G63" fmla="*/ 15586 31138 1"/>
              <a:gd name="G64" fmla="*/ G63 1 21306"/>
              <a:gd name="G65" fmla="*/ 8953 59209 1"/>
              <a:gd name="G66" fmla="*/ G65 1 30444"/>
              <a:gd name="G67" fmla="*/ 40118 31138 1"/>
              <a:gd name="G68" fmla="*/ G67 1 5720"/>
              <a:gd name="G69" fmla="*/ 59209 59209 1"/>
              <a:gd name="G70" fmla="*/ G69 1 30444"/>
              <a:gd name="G71" fmla="*/ 57711 31138 1"/>
              <a:gd name="G72" fmla="*/ G71 1 5720"/>
              <a:gd name="G73" fmla="*/ 1 0 0"/>
              <a:gd name="G74" fmla="*/ G73 59209 1"/>
              <a:gd name="G75" fmla="*/ G74 1 30444"/>
              <a:gd name="G76" fmla="*/ 5720 31138 1"/>
              <a:gd name="G77" fmla="*/ G76 1 5720"/>
              <a:gd name="G78" fmla="*/ 8953 59209 1"/>
              <a:gd name="G79" fmla="*/ G78 1 30444"/>
              <a:gd name="G80" fmla="*/ 40118 31138 1"/>
              <a:gd name="G81" fmla="*/ G80 1 5720"/>
              <a:gd name="G82" fmla="*/ 32969 59209 1"/>
              <a:gd name="G83" fmla="*/ G82 1 30444"/>
              <a:gd name="G84" fmla="*/ 1 0 0"/>
              <a:gd name="G85" fmla="*/ G84 31138 1"/>
              <a:gd name="G86" fmla="*/ G85 1 5720"/>
              <a:gd name="G87" fmla="*/ 30444 59209 1"/>
              <a:gd name="G88" fmla="*/ G87 1 30444"/>
              <a:gd name="G89" fmla="*/ 1 0 0"/>
              <a:gd name="G90" fmla="*/ G89 31138 1"/>
              <a:gd name="G91" fmla="*/ G90 1 5720"/>
              <a:gd name="G92" fmla="*/ 32969 59209 1"/>
              <a:gd name="G93" fmla="*/ G92 1 30444"/>
              <a:gd name="G94" fmla="*/ 1 0 0"/>
              <a:gd name="G95" fmla="*/ G94 31138 1"/>
              <a:gd name="G96" fmla="*/ G95 1 5720"/>
              <a:gd name="G97" fmla="*/ 8953 59209 1"/>
              <a:gd name="G98" fmla="*/ G97 1 59209"/>
              <a:gd name="G99" fmla="*/ 1 0 0"/>
              <a:gd name="G100" fmla="*/ G99 31138 1"/>
              <a:gd name="G101" fmla="*/ G100 1 31138"/>
              <a:gd name="G102" fmla="*/ 59209 59209 1"/>
              <a:gd name="G103" fmla="*/ G102 1 59209"/>
              <a:gd name="G104" fmla="*/ 17593 31138 1"/>
              <a:gd name="G105" fmla="*/ G104 1 31138"/>
              <a:gd name="G106" fmla="*/ 1 0 0"/>
              <a:gd name="G107" fmla="*/ G106 59209 1"/>
              <a:gd name="G108" fmla="*/ G107 1 59209"/>
              <a:gd name="G109" fmla="*/ 31138 31138 1"/>
              <a:gd name="G110" fmla="*/ G109 1 31138"/>
              <a:gd name="G111" fmla="*/ 8953 59209 1"/>
              <a:gd name="G112" fmla="*/ G111 1 59209"/>
              <a:gd name="G113" fmla="*/ 1 0 0"/>
              <a:gd name="G114" fmla="*/ G113 31138 1"/>
              <a:gd name="G115" fmla="*/ G114 1 31138"/>
              <a:gd name="G116" fmla="+- 59209 0 0"/>
              <a:gd name="G117" fmla="+- 31138 0 0"/>
              <a:gd name="T0" fmla="*/ 271097 w 1697609"/>
              <a:gd name="T1" fmla="*/ 0 h 1800610"/>
              <a:gd name="T2" fmla="*/ 1697609 w 1697609"/>
              <a:gd name="T3" fmla="*/ 1131705 h 1800610"/>
              <a:gd name="T4" fmla="*/ 0 w 1697609"/>
              <a:gd name="T5" fmla="*/ 1800610 h 1800610"/>
              <a:gd name="T6" fmla="*/ 271097 w 1697609"/>
              <a:gd name="T7" fmla="*/ 0 h 1800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7609" h="1800610">
                <a:moveTo>
                  <a:pt x="271097" y="0"/>
                </a:moveTo>
                <a:lnTo>
                  <a:pt x="1697609" y="1131705"/>
                </a:lnTo>
                <a:lnTo>
                  <a:pt x="0" y="1800610"/>
                </a:lnTo>
                <a:lnTo>
                  <a:pt x="27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7172" name="Freeform 4"/>
          <p:cNvSpPr>
            <a:spLocks noChangeArrowheads="1"/>
          </p:cNvSpPr>
          <p:nvPr/>
        </p:nvSpPr>
        <p:spPr bwMode="auto">
          <a:xfrm rot="20460000">
            <a:off x="1641475" y="2303463"/>
            <a:ext cx="2895600" cy="2513012"/>
          </a:xfrm>
          <a:custGeom>
            <a:avLst/>
            <a:gdLst>
              <a:gd name="G0" fmla="*/ 26039 48065 1"/>
              <a:gd name="G1" fmla="*/ G0 1 48065"/>
              <a:gd name="G2" fmla="*/ 52733 63343 1"/>
              <a:gd name="G3" fmla="*/ G2 1 63343"/>
              <a:gd name="G4" fmla="*/ 46784 48065 1"/>
              <a:gd name="G5" fmla="*/ G4 1 48065"/>
              <a:gd name="G6" fmla="*/ 63343 63343 1"/>
              <a:gd name="G7" fmla="*/ G6 1 63343"/>
              <a:gd name="G8" fmla="*/ 40282 48065 1"/>
              <a:gd name="G9" fmla="*/ G8 1 48065"/>
              <a:gd name="G10" fmla="*/ 63343 63343 1"/>
              <a:gd name="G11" fmla="*/ G10 1 63343"/>
              <a:gd name="G12" fmla="*/ 1 0 0"/>
              <a:gd name="G13" fmla="*/ G12 48065 1"/>
              <a:gd name="G14" fmla="*/ G13 1 48065"/>
              <a:gd name="G15" fmla="*/ 63781 63343 1"/>
              <a:gd name="G16" fmla="*/ G15 1 63343"/>
              <a:gd name="G17" fmla="*/ 9041 48065 1"/>
              <a:gd name="G18" fmla="*/ G17 1 48065"/>
              <a:gd name="G19" fmla="*/ 2479 63343 1"/>
              <a:gd name="G20" fmla="*/ G19 1 63343"/>
              <a:gd name="G21" fmla="*/ 16095 48065 1"/>
              <a:gd name="G22" fmla="*/ G21 1 48065"/>
              <a:gd name="G23" fmla="*/ 63781 63343 1"/>
              <a:gd name="G24" fmla="*/ G23 1 63343"/>
              <a:gd name="G25" fmla="*/ 16095 48065 1"/>
              <a:gd name="G26" fmla="*/ G25 1 48065"/>
              <a:gd name="G27" fmla="*/ 55313 63343 1"/>
              <a:gd name="G28" fmla="*/ G27 1 63343"/>
              <a:gd name="G29" fmla="*/ 23008 48065 1"/>
              <a:gd name="G30" fmla="*/ G29 1 48065"/>
              <a:gd name="G31" fmla="*/ 28937 63343 1"/>
              <a:gd name="G32" fmla="*/ G31 1 63343"/>
              <a:gd name="G33" fmla="*/ 45649 48065 1"/>
              <a:gd name="G34" fmla="*/ G33 1 48065"/>
              <a:gd name="G35" fmla="*/ 55118 63343 1"/>
              <a:gd name="G36" fmla="*/ G35 1 63343"/>
              <a:gd name="G37" fmla="*/ 26039 48065 1"/>
              <a:gd name="G38" fmla="*/ G37 1 48065"/>
              <a:gd name="G39" fmla="*/ 52733 63343 1"/>
              <a:gd name="G40" fmla="*/ G39 1 63343"/>
              <a:gd name="G41" fmla="*/ 23114 48065 1"/>
              <a:gd name="G42" fmla="*/ G41 1 48065"/>
              <a:gd name="G43" fmla="*/ 8347 63343 1"/>
              <a:gd name="G44" fmla="*/ G43 1 63343"/>
              <a:gd name="G45" fmla="*/ 48065 48065 1"/>
              <a:gd name="G46" fmla="*/ G45 1 48065"/>
              <a:gd name="G47" fmla="*/ 44121 63343 1"/>
              <a:gd name="G48" fmla="*/ G47 1 63343"/>
              <a:gd name="G49" fmla="*/ 60640 48065 1"/>
              <a:gd name="G50" fmla="*/ G49 1 48065"/>
              <a:gd name="G51" fmla="*/ 54996 63343 1"/>
              <a:gd name="G52" fmla="*/ G51 1 63343"/>
              <a:gd name="G53" fmla="*/ 32989 48065 1"/>
              <a:gd name="G54" fmla="*/ G53 1 48065"/>
              <a:gd name="G55" fmla="*/ 31509 63343 1"/>
              <a:gd name="G56" fmla="*/ G55 1 63343"/>
              <a:gd name="G57" fmla="*/ 24525 48065 1"/>
              <a:gd name="G58" fmla="*/ G57 1 48065"/>
              <a:gd name="G59" fmla="*/ 27275 63343 1"/>
              <a:gd name="G60" fmla="*/ G59 1 63343"/>
              <a:gd name="G61" fmla="*/ 17471 48065 1"/>
              <a:gd name="G62" fmla="*/ G61 1 48065"/>
              <a:gd name="G63" fmla="*/ 31509 63343 1"/>
              <a:gd name="G64" fmla="*/ G63 1 63343"/>
              <a:gd name="G65" fmla="*/ 2759 48065 1"/>
              <a:gd name="G66" fmla="*/ G65 1 48065"/>
              <a:gd name="G67" fmla="*/ 24777 63343 1"/>
              <a:gd name="G68" fmla="*/ G67 1 63343"/>
              <a:gd name="G69" fmla="*/ 37783 48065 1"/>
              <a:gd name="G70" fmla="*/ G69 1 48065"/>
              <a:gd name="G71" fmla="*/ 24777 63343 1"/>
              <a:gd name="G72" fmla="*/ G71 1 63343"/>
              <a:gd name="G73" fmla="*/ 23114 48065 1"/>
              <a:gd name="G74" fmla="*/ G73 1 48065"/>
              <a:gd name="G75" fmla="*/ 8347 63343 1"/>
              <a:gd name="G76" fmla="*/ G75 1 63343"/>
              <a:gd name="G77" fmla="*/ 27034 48065 1"/>
              <a:gd name="G78" fmla="*/ G77 1 48065"/>
              <a:gd name="G79" fmla="*/ 1 0 0"/>
              <a:gd name="G80" fmla="*/ G79 63343 1"/>
              <a:gd name="G81" fmla="*/ G80 1 63343"/>
              <a:gd name="G82" fmla="*/ 8944 48065 1"/>
              <a:gd name="G83" fmla="*/ G82 1 48065"/>
              <a:gd name="G84" fmla="*/ 1 0 0"/>
              <a:gd name="G85" fmla="*/ G84 63343 1"/>
              <a:gd name="G86" fmla="*/ G85 1 63343"/>
              <a:gd name="G87" fmla="*/ 15124 48065 1"/>
              <a:gd name="G88" fmla="*/ G87 1 48065"/>
              <a:gd name="G89" fmla="*/ 29120 63343 1"/>
              <a:gd name="G90" fmla="*/ G89 1 63343"/>
              <a:gd name="G91" fmla="*/ 13714 48065 1"/>
              <a:gd name="G92" fmla="*/ G91 1 48065"/>
              <a:gd name="G93" fmla="*/ 33354 63343 1"/>
              <a:gd name="G94" fmla="*/ G93 1 63343"/>
              <a:gd name="G95" fmla="*/ 15124 48065 1"/>
              <a:gd name="G96" fmla="*/ G95 1 48065"/>
              <a:gd name="G97" fmla="*/ 37589 63343 1"/>
              <a:gd name="G98" fmla="*/ G97 1 63343"/>
              <a:gd name="G99" fmla="*/ 22178 48065 1"/>
              <a:gd name="G100" fmla="*/ G99 1 48065"/>
              <a:gd name="G101" fmla="*/ 41823 63343 1"/>
              <a:gd name="G102" fmla="*/ G101 1 63343"/>
              <a:gd name="G103" fmla="*/ 11496 48065 1"/>
              <a:gd name="G104" fmla="*/ G103 1 48065"/>
              <a:gd name="G105" fmla="*/ 41823 63343 1"/>
              <a:gd name="G106" fmla="*/ G105 1 63343"/>
              <a:gd name="G107" fmla="*/ 60228 48065 1"/>
              <a:gd name="G108" fmla="*/ G107 1 48065"/>
              <a:gd name="G109" fmla="*/ 51285 63343 1"/>
              <a:gd name="G110" fmla="*/ G109 1 63343"/>
              <a:gd name="G111" fmla="*/ 1 0 0"/>
              <a:gd name="G112" fmla="*/ G111 48065 1"/>
              <a:gd name="G113" fmla="*/ G112 1 48065"/>
              <a:gd name="G114" fmla="*/ 47051 63343 1"/>
              <a:gd name="G115" fmla="*/ G114 1 63343"/>
              <a:gd name="G116" fmla="*/ 27034 48065 1"/>
              <a:gd name="G117" fmla="*/ G116 1 48065"/>
              <a:gd name="G118" fmla="*/ 1 0 0"/>
              <a:gd name="G119" fmla="*/ G118 63343 1"/>
              <a:gd name="G120" fmla="*/ G119 1 63343"/>
              <a:gd name="G121" fmla="+- 48065 0 0"/>
              <a:gd name="G122" fmla="+- 63343 0 0"/>
              <a:gd name="T0" fmla="*/ 1271223 w 2341825"/>
              <a:gd name="T1" fmla="*/ 445949 h 2029423"/>
              <a:gd name="T2" fmla="*/ 2209472 w 2341825"/>
              <a:gd name="T3" fmla="*/ 2029423 h 2029423"/>
              <a:gd name="T4" fmla="*/ 105818 w 2341825"/>
              <a:gd name="T5" fmla="*/ 2029423 h 2029423"/>
              <a:gd name="T6" fmla="*/ 0 w 2341825"/>
              <a:gd name="T7" fmla="*/ 1833253 h 2029423"/>
              <a:gd name="T8" fmla="*/ 1844049 w 2341825"/>
              <a:gd name="T9" fmla="*/ 1837487 h 2029423"/>
              <a:gd name="T10" fmla="*/ 1851103 w 2341825"/>
              <a:gd name="T11" fmla="*/ 1833253 h 2029423"/>
              <a:gd name="T12" fmla="*/ 1851103 w 2341825"/>
              <a:gd name="T13" fmla="*/ 1824785 h 2029423"/>
              <a:gd name="T14" fmla="*/ 1726944 w 2341825"/>
              <a:gd name="T15" fmla="*/ 1601801 h 2029423"/>
              <a:gd name="T16" fmla="*/ 1159761 w 2341825"/>
              <a:gd name="T17" fmla="*/ 644942 h 2029423"/>
              <a:gd name="T18" fmla="*/ 1271223 w 2341825"/>
              <a:gd name="T19" fmla="*/ 445949 h 2029423"/>
              <a:gd name="T20" fmla="*/ 1268298 w 2341825"/>
              <a:gd name="T21" fmla="*/ 8347 h 2029423"/>
              <a:gd name="T22" fmla="*/ 2341825 w 2341825"/>
              <a:gd name="T23" fmla="*/ 1813593 h 2029423"/>
              <a:gd name="T24" fmla="*/ 2223328 w 2341825"/>
              <a:gd name="T25" fmla="*/ 2021076 h 2029423"/>
              <a:gd name="T26" fmla="*/ 1278173 w 2341825"/>
              <a:gd name="T27" fmla="*/ 424725 h 2029423"/>
              <a:gd name="T28" fmla="*/ 1269709 w 2341825"/>
              <a:gd name="T29" fmla="*/ 420491 h 2029423"/>
              <a:gd name="T30" fmla="*/ 1262655 w 2341825"/>
              <a:gd name="T31" fmla="*/ 424725 h 2029423"/>
              <a:gd name="T32" fmla="*/ 592583 w 2341825"/>
              <a:gd name="T33" fmla="*/ 1597641 h 2029423"/>
              <a:gd name="T34" fmla="*/ 365463 w 2341825"/>
              <a:gd name="T35" fmla="*/ 1597641 h 2029423"/>
              <a:gd name="T36" fmla="*/ 1268298 w 2341825"/>
              <a:gd name="T37" fmla="*/ 8347 h 2029423"/>
              <a:gd name="T38" fmla="*/ 1010074 w 2341825"/>
              <a:gd name="T39" fmla="*/ 0 h 2029423"/>
              <a:gd name="T40" fmla="*/ 1254128 w 2341825"/>
              <a:gd name="T41" fmla="*/ 0 h 2029423"/>
              <a:gd name="T42" fmla="*/ 342804 w 2341825"/>
              <a:gd name="T43" fmla="*/ 1601984 h 2029423"/>
              <a:gd name="T44" fmla="*/ 341394 w 2341825"/>
              <a:gd name="T45" fmla="*/ 1606218 h 2029423"/>
              <a:gd name="T46" fmla="*/ 342804 w 2341825"/>
              <a:gd name="T47" fmla="*/ 1610453 h 2029423"/>
              <a:gd name="T48" fmla="*/ 349858 w 2341825"/>
              <a:gd name="T49" fmla="*/ 1614687 h 2029423"/>
              <a:gd name="T50" fmla="*/ 1715432 w 2341825"/>
              <a:gd name="T51" fmla="*/ 1614687 h 2029423"/>
              <a:gd name="T52" fmla="*/ 1829700 w 2341825"/>
              <a:gd name="T53" fmla="*/ 1820757 h 2029423"/>
              <a:gd name="T54" fmla="*/ 0 w 2341825"/>
              <a:gd name="T55" fmla="*/ 1816523 h 2029423"/>
              <a:gd name="T56" fmla="*/ 1010074 w 2341825"/>
              <a:gd name="T57" fmla="*/ 0 h 2029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41825" h="2029423">
                <a:moveTo>
                  <a:pt x="1271223" y="445949"/>
                </a:moveTo>
                <a:cubicBezTo>
                  <a:pt x="1271223" y="445949"/>
                  <a:pt x="1271223" y="445949"/>
                  <a:pt x="2209472" y="2029423"/>
                </a:cubicBezTo>
                <a:cubicBezTo>
                  <a:pt x="2209472" y="2029423"/>
                  <a:pt x="2209472" y="2029423"/>
                  <a:pt x="105818" y="2029423"/>
                </a:cubicBezTo>
                <a:cubicBezTo>
                  <a:pt x="105818" y="2029423"/>
                  <a:pt x="105818" y="2029423"/>
                  <a:pt x="0" y="1833253"/>
                </a:cubicBezTo>
                <a:cubicBezTo>
                  <a:pt x="0" y="1833253"/>
                  <a:pt x="0" y="1833253"/>
                  <a:pt x="1844049" y="1837487"/>
                </a:cubicBezTo>
                <a:cubicBezTo>
                  <a:pt x="1846870" y="1837487"/>
                  <a:pt x="1849692" y="1836076"/>
                  <a:pt x="1851103" y="1833253"/>
                </a:cubicBezTo>
                <a:cubicBezTo>
                  <a:pt x="1852514" y="1830430"/>
                  <a:pt x="1852514" y="1827608"/>
                  <a:pt x="1851103" y="1824785"/>
                </a:cubicBezTo>
                <a:cubicBezTo>
                  <a:pt x="1851103" y="1824785"/>
                  <a:pt x="1851103" y="1824785"/>
                  <a:pt x="1726944" y="1601801"/>
                </a:cubicBezTo>
                <a:cubicBezTo>
                  <a:pt x="1726944" y="1601801"/>
                  <a:pt x="1726944" y="1601801"/>
                  <a:pt x="1159761" y="644942"/>
                </a:cubicBezTo>
                <a:cubicBezTo>
                  <a:pt x="1159761" y="644942"/>
                  <a:pt x="1159761" y="644942"/>
                  <a:pt x="1271223" y="445949"/>
                </a:cubicBezTo>
                <a:close/>
                <a:moveTo>
                  <a:pt x="1268298" y="8347"/>
                </a:moveTo>
                <a:cubicBezTo>
                  <a:pt x="1268298" y="8347"/>
                  <a:pt x="1268298" y="8347"/>
                  <a:pt x="2341825" y="1813593"/>
                </a:cubicBezTo>
                <a:cubicBezTo>
                  <a:pt x="2341825" y="1813593"/>
                  <a:pt x="2341825" y="1813593"/>
                  <a:pt x="2223328" y="2021076"/>
                </a:cubicBezTo>
                <a:cubicBezTo>
                  <a:pt x="2223328" y="2021076"/>
                  <a:pt x="2223328" y="2021076"/>
                  <a:pt x="1278173" y="424725"/>
                </a:cubicBezTo>
                <a:cubicBezTo>
                  <a:pt x="1275352" y="421902"/>
                  <a:pt x="1273941" y="420491"/>
                  <a:pt x="1269709" y="420491"/>
                </a:cubicBezTo>
                <a:cubicBezTo>
                  <a:pt x="1266887" y="420491"/>
                  <a:pt x="1264066" y="421902"/>
                  <a:pt x="1262655" y="424725"/>
                </a:cubicBezTo>
                <a:cubicBezTo>
                  <a:pt x="1262655" y="424725"/>
                  <a:pt x="1262655" y="424725"/>
                  <a:pt x="592583" y="1597641"/>
                </a:cubicBezTo>
                <a:cubicBezTo>
                  <a:pt x="592583" y="1597641"/>
                  <a:pt x="592583" y="1597641"/>
                  <a:pt x="365463" y="1597641"/>
                </a:cubicBezTo>
                <a:cubicBezTo>
                  <a:pt x="365463" y="1597641"/>
                  <a:pt x="365463" y="1597641"/>
                  <a:pt x="1268298" y="8347"/>
                </a:cubicBezTo>
                <a:close/>
                <a:moveTo>
                  <a:pt x="1010074" y="0"/>
                </a:moveTo>
                <a:cubicBezTo>
                  <a:pt x="1010074" y="0"/>
                  <a:pt x="1010074" y="0"/>
                  <a:pt x="1254128" y="0"/>
                </a:cubicBezTo>
                <a:cubicBezTo>
                  <a:pt x="1254128" y="0"/>
                  <a:pt x="1254128" y="0"/>
                  <a:pt x="342804" y="1601984"/>
                </a:cubicBezTo>
                <a:cubicBezTo>
                  <a:pt x="342804" y="1603395"/>
                  <a:pt x="341394" y="1604807"/>
                  <a:pt x="341394" y="1606218"/>
                </a:cubicBezTo>
                <a:cubicBezTo>
                  <a:pt x="341394" y="1607630"/>
                  <a:pt x="342804" y="1609041"/>
                  <a:pt x="342804" y="1610453"/>
                </a:cubicBezTo>
                <a:cubicBezTo>
                  <a:pt x="344215" y="1613276"/>
                  <a:pt x="347037" y="1614687"/>
                  <a:pt x="349858" y="1614687"/>
                </a:cubicBezTo>
                <a:cubicBezTo>
                  <a:pt x="349858" y="1614687"/>
                  <a:pt x="349858" y="1614687"/>
                  <a:pt x="1715432" y="1614687"/>
                </a:cubicBezTo>
                <a:cubicBezTo>
                  <a:pt x="1715432" y="1614687"/>
                  <a:pt x="1715432" y="1614687"/>
                  <a:pt x="1829700" y="1820757"/>
                </a:cubicBezTo>
                <a:cubicBezTo>
                  <a:pt x="1829700" y="1820757"/>
                  <a:pt x="1829700" y="1820757"/>
                  <a:pt x="0" y="1816523"/>
                </a:cubicBezTo>
                <a:cubicBezTo>
                  <a:pt x="0" y="1816523"/>
                  <a:pt x="0" y="1816523"/>
                  <a:pt x="10100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7813" y="371475"/>
            <a:ext cx="8589962" cy="6116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8196" name="Freeform 4"/>
          <p:cNvSpPr>
            <a:spLocks noChangeArrowheads="1"/>
          </p:cNvSpPr>
          <p:nvPr/>
        </p:nvSpPr>
        <p:spPr bwMode="auto">
          <a:xfrm rot="10800000">
            <a:off x="3408363" y="374650"/>
            <a:ext cx="2335212" cy="5732463"/>
          </a:xfrm>
          <a:custGeom>
            <a:avLst/>
            <a:gdLst>
              <a:gd name="G0" fmla="*/ 1 0 0"/>
              <a:gd name="G1" fmla="*/ G0 33710 1"/>
              <a:gd name="G2" fmla="*/ G1 1 33710"/>
              <a:gd name="G3" fmla="*/ 1 0 0"/>
              <a:gd name="G4" fmla="*/ G3 31902 1"/>
              <a:gd name="G5" fmla="*/ G4 1 31902"/>
              <a:gd name="G6" fmla="*/ 33709 33710 1"/>
              <a:gd name="G7" fmla="*/ G6 1 33710"/>
              <a:gd name="G8" fmla="*/ 33709 31902 1"/>
              <a:gd name="G9" fmla="*/ G8 1 31902"/>
              <a:gd name="G10" fmla="*/ 33710 33710 1"/>
              <a:gd name="G11" fmla="*/ G10 1 33710"/>
              <a:gd name="G12" fmla="*/ 33709 31902 1"/>
              <a:gd name="G13" fmla="*/ G12 1 31902"/>
              <a:gd name="G14" fmla="*/ 33710 33710 1"/>
              <a:gd name="G15" fmla="*/ G14 1 33710"/>
              <a:gd name="G16" fmla="*/ 33710 31902 1"/>
              <a:gd name="G17" fmla="*/ G16 1 31902"/>
              <a:gd name="G18" fmla="*/ 33710 33710 1"/>
              <a:gd name="G19" fmla="*/ G18 1 33710"/>
              <a:gd name="G20" fmla="*/ 31902 31902 1"/>
              <a:gd name="G21" fmla="*/ G20 1 31902"/>
              <a:gd name="G22" fmla="*/ 1 0 0"/>
              <a:gd name="G23" fmla="*/ G22 33710 1"/>
              <a:gd name="G24" fmla="*/ G23 1 33710"/>
              <a:gd name="G25" fmla="*/ 31902 31902 1"/>
              <a:gd name="G26" fmla="*/ G25 1 31902"/>
              <a:gd name="G27" fmla="*/ 1 0 0"/>
              <a:gd name="G28" fmla="*/ G27 33710 1"/>
              <a:gd name="G29" fmla="*/ G28 1 33710"/>
              <a:gd name="G30" fmla="*/ 33710 31902 1"/>
              <a:gd name="G31" fmla="*/ G30 1 31902"/>
              <a:gd name="G32" fmla="*/ 1 0 0"/>
              <a:gd name="G33" fmla="*/ G32 33710 1"/>
              <a:gd name="G34" fmla="*/ G33 1 33710"/>
              <a:gd name="G35" fmla="*/ 33709 31902 1"/>
              <a:gd name="G36" fmla="*/ G35 1 31902"/>
              <a:gd name="G37" fmla="+- 33710 0 0"/>
              <a:gd name="G38" fmla="+- 31902 0 0"/>
              <a:gd name="T0" fmla="*/ 0 w 3113902"/>
              <a:gd name="T1" fmla="*/ 0 h 5733534"/>
              <a:gd name="T2" fmla="*/ 3113901 w 3113902"/>
              <a:gd name="T3" fmla="*/ 3113901 h 5733534"/>
              <a:gd name="T4" fmla="*/ 3113902 w 3113902"/>
              <a:gd name="T5" fmla="*/ 3113901 h 5733534"/>
              <a:gd name="T6" fmla="*/ 3113902 w 3113902"/>
              <a:gd name="T7" fmla="*/ 3113902 h 5733534"/>
              <a:gd name="T8" fmla="*/ 3113902 w 3113902"/>
              <a:gd name="T9" fmla="*/ 5733534 h 5733534"/>
              <a:gd name="T10" fmla="*/ 0 w 3113902"/>
              <a:gd name="T11" fmla="*/ 5733534 h 5733534"/>
              <a:gd name="T12" fmla="*/ 0 w 3113902"/>
              <a:gd name="T13" fmla="*/ 3113902 h 5733534"/>
              <a:gd name="T14" fmla="*/ 0 w 3113902"/>
              <a:gd name="T15" fmla="*/ 3113901 h 5733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13902" h="5733534">
                <a:moveTo>
                  <a:pt x="0" y="0"/>
                </a:moveTo>
                <a:lnTo>
                  <a:pt x="3113901" y="3113901"/>
                </a:lnTo>
                <a:lnTo>
                  <a:pt x="3113902" y="3113901"/>
                </a:lnTo>
                <a:lnTo>
                  <a:pt x="3113902" y="3113902"/>
                </a:lnTo>
                <a:lnTo>
                  <a:pt x="3113902" y="5733534"/>
                </a:lnTo>
                <a:lnTo>
                  <a:pt x="0" y="5733534"/>
                </a:lnTo>
                <a:lnTo>
                  <a:pt x="0" y="3113902"/>
                </a:lnTo>
                <a:lnTo>
                  <a:pt x="0" y="311390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314C5F0-C2DF-7F4C-BF78-992C305FE7F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77813" y="371475"/>
            <a:ext cx="8589962" cy="6116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006BC2B9-3F4B-B844-B401-555F06C23D51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997" r:id="rId12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322158" y="50800"/>
            <a:ext cx="2498097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– Gymnasium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3141663" y="1006475"/>
            <a:ext cx="2216150" cy="2546350"/>
          </a:xfrm>
          <a:custGeom>
            <a:avLst/>
            <a:gdLst>
              <a:gd name="G0" fmla="*/ 1 0 0"/>
              <a:gd name="G1" fmla="*/ G0 52924 1"/>
              <a:gd name="G2" fmla="*/ G1 1 52924"/>
              <a:gd name="G3" fmla="*/ 1 0 0"/>
              <a:gd name="G4" fmla="*/ G3 18506 1"/>
              <a:gd name="G5" fmla="*/ G4 1 18506"/>
              <a:gd name="G6" fmla="*/ 52924 52924 1"/>
              <a:gd name="G7" fmla="*/ G6 1 52924"/>
              <a:gd name="G8" fmla="*/ 1 0 0"/>
              <a:gd name="G9" fmla="*/ G8 18506 1"/>
              <a:gd name="G10" fmla="*/ G9 1 18506"/>
              <a:gd name="G11" fmla="*/ 26462 52924 1"/>
              <a:gd name="G12" fmla="*/ G11 1 52924"/>
              <a:gd name="G13" fmla="*/ 18506 18506 1"/>
              <a:gd name="G14" fmla="*/ G13 1 18506"/>
              <a:gd name="G15" fmla="+- 52924 0 0"/>
              <a:gd name="G16" fmla="+- 18506 0 0"/>
              <a:gd name="T0" fmla="*/ 0 w 2150076"/>
              <a:gd name="T1" fmla="*/ 0 h 1853514"/>
              <a:gd name="T2" fmla="*/ 2150076 w 2150076"/>
              <a:gd name="T3" fmla="*/ 0 h 1853514"/>
              <a:gd name="T4" fmla="*/ 1075038 w 2150076"/>
              <a:gd name="T5" fmla="*/ 1853514 h 1853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076" h="1853514">
                <a:moveTo>
                  <a:pt x="0" y="0"/>
                </a:moveTo>
                <a:lnTo>
                  <a:pt x="2150076" y="0"/>
                </a:lnTo>
                <a:lnTo>
                  <a:pt x="1075038" y="18535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1269" name="Freeform 5"/>
          <p:cNvSpPr>
            <a:spLocks noChangeArrowheads="1"/>
          </p:cNvSpPr>
          <p:nvPr/>
        </p:nvSpPr>
        <p:spPr bwMode="auto">
          <a:xfrm>
            <a:off x="4030663" y="2351088"/>
            <a:ext cx="1603375" cy="1843087"/>
          </a:xfrm>
          <a:custGeom>
            <a:avLst/>
            <a:gdLst>
              <a:gd name="G0" fmla="*/ 1 0 0"/>
              <a:gd name="G1" fmla="*/ G0 52924 1"/>
              <a:gd name="G2" fmla="*/ G1 1 52924"/>
              <a:gd name="G3" fmla="*/ 1 0 0"/>
              <a:gd name="G4" fmla="*/ G3 18506 1"/>
              <a:gd name="G5" fmla="*/ G4 1 18506"/>
              <a:gd name="G6" fmla="*/ 52924 52924 1"/>
              <a:gd name="G7" fmla="*/ G6 1 52924"/>
              <a:gd name="G8" fmla="*/ 1 0 0"/>
              <a:gd name="G9" fmla="*/ G8 18506 1"/>
              <a:gd name="G10" fmla="*/ G9 1 18506"/>
              <a:gd name="G11" fmla="*/ 26462 52924 1"/>
              <a:gd name="G12" fmla="*/ G11 1 52924"/>
              <a:gd name="G13" fmla="*/ 18506 18506 1"/>
              <a:gd name="G14" fmla="*/ G13 1 18506"/>
              <a:gd name="G15" fmla="+- 52924 0 0"/>
              <a:gd name="G16" fmla="+- 18506 0 0"/>
              <a:gd name="T0" fmla="*/ 0 w 2150076"/>
              <a:gd name="T1" fmla="*/ 0 h 1853514"/>
              <a:gd name="T2" fmla="*/ 2150076 w 2150076"/>
              <a:gd name="T3" fmla="*/ 0 h 1853514"/>
              <a:gd name="T4" fmla="*/ 1075038 w 2150076"/>
              <a:gd name="T5" fmla="*/ 1853514 h 1853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076" h="1853514">
                <a:moveTo>
                  <a:pt x="0" y="0"/>
                </a:moveTo>
                <a:lnTo>
                  <a:pt x="2150076" y="0"/>
                </a:lnTo>
                <a:lnTo>
                  <a:pt x="1075038" y="18535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7B195686-AC2C-7848-BDD3-7E5A5AC75FFF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‹N°›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51.xml"/><Relationship Id="rId6" Type="http://schemas.openxmlformats.org/officeDocument/2006/relationships/image" Target="../media/image5.pn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5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Relationship Id="rId6" Type="http://schemas.openxmlformats.org/officeDocument/2006/relationships/diagramData" Target="../diagrams/data1.xml"/><Relationship Id="rId11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microsoft.com/office/2007/relationships/diagramDrawing" Target="../diagrams/drawing1.xml"/><Relationship Id="rId4" Type="http://schemas.openxmlformats.org/officeDocument/2006/relationships/image" Target="../media/image46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2770" name="Freeform 2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1" name="Freeform 3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2" name="Freeform 4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3" name="Freeform 5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4" name="Freeform 6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5" name="Freeform 7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6" name="Freeform 8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7" name="Freeform 9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8" name="Freeform 10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9" name="Freeform 11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0" name="Freeform 12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1" name="Freeform 13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2" name="Freeform 14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3" name="Freeform 15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4" name="Freeform 16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5" name="Freeform 17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6" name="Freeform 18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7" name="Freeform 19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8" name="Freeform 20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9" name="Freeform 21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0" name="Freeform 22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1" name="Freeform 23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2" name="Freeform 24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3" name="Freeform 25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4" name="Freeform 26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5" name="Freeform 27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6" name="Freeform 28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7" name="Freeform 29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8" name="Freeform 30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9" name="Freeform 31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0" name="Freeform 32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1" name="Freeform 33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2" name="Freeform 34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3" name="Freeform 35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4" name="Freeform 36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5" name="Freeform 37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6" name="Freeform 38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7" name="Freeform 39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8" name="Freeform 40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9" name="Freeform 41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0" name="Freeform 42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1" name="Freeform 43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2" name="Freeform 44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3" name="Freeform 45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4" name="Freeform 46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5" name="Freeform 47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6" name="Freeform 48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7" name="Freeform 49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8" name="Freeform 50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9" name="Freeform 51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0" name="Freeform 52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1" name="Freeform 53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2" name="Freeform 54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3" name="Freeform 55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4" name="Freeform 56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5" name="Freeform 57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6" name="Freeform 58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7" name="Freeform 59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8" name="Freeform 60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9" name="Freeform 61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0" name="Freeform 62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1" name="Freeform 63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2" name="Freeform 64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3" name="Freeform 65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4" name="Freeform 66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5" name="Freeform 67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6" name="Freeform 68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7" name="Freeform 69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8" name="Freeform 70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9" name="Freeform 71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0" name="Freeform 72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1" name="Freeform 73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2" name="Freeform 74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3" name="Freeform 75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4" name="Freeform 76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5" name="Freeform 77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6" name="Freeform 78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7" name="Freeform 79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8" name="Freeform 80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9" name="Freeform 81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0" name="Freeform 82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1" name="Freeform 83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2" name="Freeform 84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3" name="Freeform 85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4" name="Freeform 86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5" name="Freeform 87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6" name="Freeform 88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7" name="Freeform 89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8" name="Freeform 90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9" name="Freeform 91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0" name="Freeform 92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1" name="Freeform 93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2" name="Freeform 94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3" name="Freeform 95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4" name="Freeform 96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5" name="Freeform 97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6" name="Freeform 98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7" name="Freeform 99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8" name="Freeform 100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9" name="Freeform 101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0" name="Freeform 102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1" name="Freeform 103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2" name="Freeform 104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3" name="Freeform 105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4" name="Freeform 106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5" name="Freeform 107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6" name="Freeform 108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7" name="Freeform 109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8" name="Freeform 110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9" name="Freeform 111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0" name="Freeform 112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1" name="Freeform 113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2" name="Freeform 114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3" name="Freeform 115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4" name="Freeform 116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5" name="Freeform 117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6" name="Freeform 118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7" name="Freeform 119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8" name="Freeform 120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78" y="1289424"/>
            <a:ext cx="1701344" cy="134556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1" y="3482714"/>
            <a:ext cx="1136904" cy="89916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4" y="4394760"/>
            <a:ext cx="1434578" cy="113458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" y="287528"/>
            <a:ext cx="8635379" cy="623781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6" y="1168115"/>
            <a:ext cx="1519691" cy="12019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974">
            <a:off x="7141411" y="3306444"/>
            <a:ext cx="1402248" cy="1109017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9" y="4467225"/>
            <a:ext cx="1357957" cy="1073987"/>
          </a:xfrm>
          <a:prstGeom prst="rect">
            <a:avLst/>
          </a:prstGeom>
        </p:spPr>
      </p:pic>
      <p:pic>
        <p:nvPicPr>
          <p:cNvPr id="130" name="Bild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06" y="5514739"/>
            <a:ext cx="2766666" cy="866589"/>
          </a:xfrm>
          <a:prstGeom prst="rect">
            <a:avLst/>
          </a:prstGeom>
        </p:spPr>
      </p:pic>
      <p:sp>
        <p:nvSpPr>
          <p:cNvPr id="131" name="Textfeld 130"/>
          <p:cNvSpPr txBox="1"/>
          <p:nvPr/>
        </p:nvSpPr>
        <p:spPr>
          <a:xfrm>
            <a:off x="4670777" y="4653136"/>
            <a:ext cx="306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Gymnasien</a:t>
            </a:r>
            <a:endParaRPr lang="fr-FR" sz="2400" dirty="0">
              <a:solidFill>
                <a:schemeClr val="bg1"/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1/8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2640"/>
            <a:ext cx="8655990" cy="6252704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771" y="29549"/>
            <a:ext cx="6721189" cy="4855089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" y="296821"/>
            <a:ext cx="8607632" cy="6217772"/>
          </a:xfrm>
          <a:prstGeom prst="rect">
            <a:avLst/>
          </a:prstGeom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31640" y="2708920"/>
            <a:ext cx="67687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</a:t>
            </a:r>
            <a:r>
              <a:rPr lang="de-DE" altLang="x-none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 Europa sind Deutschland und Frankreich die wichtigsten Handelspartner füreinander.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280 Mio. Menschen sprechen Französisch auf fünf Kontinenten.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Die deutsch-französische Verbundenheit prägt Europa und stellt eine vielversprechende Zukunft für unsere Kinder dar.</a:t>
            </a:r>
          </a:p>
        </p:txBody>
      </p:sp>
      <p:pic>
        <p:nvPicPr>
          <p:cNvPr id="6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58" y="5445224"/>
            <a:ext cx="2830106" cy="88646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2/8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5308278" y="260648"/>
            <a:ext cx="3550078" cy="6249768"/>
          </a:xfrm>
          <a:prstGeom prst="rect">
            <a:avLst/>
          </a:prstGeom>
          <a:solidFill>
            <a:srgbClr val="0030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noFill/>
              <a:effectLst/>
              <a:latin typeface="Arial" charset="0"/>
            </a:endParaRPr>
          </a:p>
        </p:txBody>
      </p:sp>
      <p:pic>
        <p:nvPicPr>
          <p:cNvPr id="14" name="Bild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42" b="32945"/>
          <a:stretch/>
        </p:blipFill>
        <p:spPr>
          <a:xfrm>
            <a:off x="251520" y="260648"/>
            <a:ext cx="5056758" cy="418994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7" b="81801"/>
          <a:stretch/>
        </p:blipFill>
        <p:spPr>
          <a:xfrm>
            <a:off x="240806" y="188641"/>
            <a:ext cx="3765843" cy="1134378"/>
          </a:xfrm>
          <a:prstGeom prst="rect">
            <a:avLst/>
          </a:prstGeom>
        </p:spPr>
      </p:pic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251520" y="4581128"/>
            <a:ext cx="51845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Französisch ist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Amtssprache in 29 Staaten 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und Arbeitssprache zahlreicher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internationaler Organisationen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.</a:t>
            </a: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Französisch ermöglicht den Zugang zu einem der bedeutendsten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Arbeits- und Forschungsmärkte Europas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.</a:t>
            </a:r>
          </a:p>
          <a:p>
            <a:b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752047" y="6510416"/>
            <a:ext cx="22124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rgbClr val="00305C"/>
                </a:solidFill>
                <a:latin typeface="Arial" pitchFamily="34" charset="0"/>
                <a:ea typeface="Source Sans Pro Light" charset="0"/>
                <a:cs typeface="Arial" pitchFamily="34" charset="0"/>
              </a:rPr>
              <a:t>Zahlen und Fakten: </a:t>
            </a:r>
            <a:r>
              <a:rPr lang="de-DE" sz="800" dirty="0" err="1">
                <a:solidFill>
                  <a:srgbClr val="00305C"/>
                </a:solidFill>
                <a:latin typeface="Arial" pitchFamily="34" charset="0"/>
                <a:ea typeface="Source Sans Pro Light" charset="0"/>
                <a:cs typeface="Arial" pitchFamily="34" charset="0"/>
              </a:rPr>
              <a:t>www.ambafrance-de.org</a:t>
            </a:r>
            <a:endParaRPr lang="de-DE" sz="800" dirty="0">
              <a:solidFill>
                <a:srgbClr val="00305C"/>
              </a:solidFill>
              <a:latin typeface="Arial" pitchFamily="34" charset="0"/>
              <a:ea typeface="Source Sans Pro Light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04" y="3573016"/>
            <a:ext cx="600798" cy="5480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87252" y="2492896"/>
            <a:ext cx="337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mehr als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Standorte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Tochtergesellschaften von über 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deutschen Unternehmen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6270930" y="4293096"/>
            <a:ext cx="218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Deutschland</a:t>
            </a:r>
            <a:endParaRPr lang="fr-FR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5487252" y="4797152"/>
            <a:ext cx="3270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Frankreich ist einer der wichtigen Wirtschaftspartner. 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etwa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französische Unternehmen beschäftigen 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ca.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400 000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Menschen.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292080" y="476672"/>
            <a:ext cx="3627901" cy="169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Ein wichtiger Handelspartner sowohl </a:t>
            </a:r>
          </a:p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 Deutschland …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368654" y="1916832"/>
            <a:ext cx="2019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Frankreich</a:t>
            </a:r>
            <a:endParaRPr lang="fr-FR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Bild 11" descr="C:\Users\DELF2\AppData\Local\Microsoft\Windows\INetCache\Content.Word\beo-auf-logo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7209" y="5222178"/>
            <a:ext cx="685697" cy="47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 9" descr="C:\Users\DELF2\Desktop\ee7b1fc6-055b-490b-a59b-a65969e440a2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3198" y="5172289"/>
            <a:ext cx="831745" cy="60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Bild 8" descr="C:\Users\DELF2\Desktop\Logo-de-la-Commission-Europeenn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181805"/>
            <a:ext cx="864096" cy="5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ésultat de recherche d'images pour &quot;onu logo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0" y="5200947"/>
            <a:ext cx="603330" cy="5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84653"/>
            <a:ext cx="1187624" cy="50949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31025" y="134250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05C"/>
                </a:solidFill>
                <a:latin typeface="Arial" pitchFamily="34" charset="0"/>
                <a:cs typeface="Arial" pitchFamily="34" charset="0"/>
              </a:rPr>
              <a:t>IN DER WIRTSCHAFT</a:t>
            </a:r>
          </a:p>
          <a:p>
            <a:r>
              <a:rPr lang="de-DE" b="1" dirty="0">
                <a:solidFill>
                  <a:srgbClr val="00305C"/>
                </a:solidFill>
                <a:latin typeface="Arial" pitchFamily="34" charset="0"/>
                <a:cs typeface="Arial" pitchFamily="34" charset="0"/>
              </a:rPr>
              <a:t>ZUSAMMEN ERFOLGREICH</a:t>
            </a:r>
            <a:endParaRPr lang="fr-FR" b="1" dirty="0">
              <a:solidFill>
                <a:srgbClr val="00305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3/8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7"/>
          <a:stretch/>
        </p:blipFill>
        <p:spPr>
          <a:xfrm>
            <a:off x="323528" y="268881"/>
            <a:ext cx="8640960" cy="2249760"/>
          </a:xfrm>
          <a:prstGeom prst="rect">
            <a:avLst/>
          </a:prstGeom>
        </p:spPr>
      </p:pic>
      <p:pic>
        <p:nvPicPr>
          <p:cNvPr id="15" name="Bild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2"/>
          <a:stretch/>
        </p:blipFill>
        <p:spPr>
          <a:xfrm>
            <a:off x="5921828" y="276251"/>
            <a:ext cx="3258683" cy="6249093"/>
          </a:xfrm>
          <a:prstGeom prst="rect">
            <a:avLst/>
          </a:prstGeom>
        </p:spPr>
      </p:pic>
      <p:pic>
        <p:nvPicPr>
          <p:cNvPr id="13" name="Bild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1"/>
          <a:stretch/>
        </p:blipFill>
        <p:spPr>
          <a:xfrm>
            <a:off x="5921829" y="159013"/>
            <a:ext cx="3330691" cy="650974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73802" y="2132856"/>
            <a:ext cx="452639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000" b="1" dirty="0">
                <a:solidFill>
                  <a:srgbClr val="FFC000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Beste aus beiden Ländern ist </a:t>
            </a:r>
          </a:p>
          <a:p>
            <a:r>
              <a:rPr lang="de-DE" sz="2000" b="1" dirty="0">
                <a:solidFill>
                  <a:srgbClr val="FFC000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unser Erfolg von morgen!</a:t>
            </a:r>
          </a:p>
          <a:p>
            <a:endParaRPr lang="de-DE" sz="20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9592" y="743851"/>
            <a:ext cx="4752528" cy="9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endParaRPr lang="de-DE" sz="32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305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21868"/>
            <a:ext cx="1786129" cy="55946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439"/>
            <a:ext cx="1080120" cy="122452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30723"/>
            <a:ext cx="1152128" cy="2664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797458" cy="5744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57" y="4365104"/>
            <a:ext cx="1072199" cy="4986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11" y="4365104"/>
            <a:ext cx="1039005" cy="5195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99" y="5729944"/>
            <a:ext cx="1293377" cy="44008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6" y="5700163"/>
            <a:ext cx="648072" cy="48605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1" y="5634307"/>
            <a:ext cx="617763" cy="61776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13" y="5808200"/>
            <a:ext cx="1119228" cy="283571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09" y="5692369"/>
            <a:ext cx="672935" cy="50470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5" y="5820582"/>
            <a:ext cx="1261389" cy="30021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83568" y="828001"/>
            <a:ext cx="432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… als auch in Bayern</a:t>
            </a:r>
          </a:p>
        </p:txBody>
      </p:sp>
      <p:pic>
        <p:nvPicPr>
          <p:cNvPr id="2050" name="Picture 2" descr="https://upload.wikimedia.org/wikipedia/fr/e/e3/Logo_Saint-Gobai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93" y="4321488"/>
            <a:ext cx="1235391" cy="5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3568" y="508168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</a:t>
            </a:r>
            <a:r>
              <a:rPr lang="de-DE" sz="15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832 bayerische Unternehmen in Frankreich! </a:t>
            </a:r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Mehr als 4. 200 bayerische Firmen arbeiten mit Frankreich zusammen.</a:t>
            </a:r>
          </a:p>
          <a:p>
            <a:endParaRPr lang="fr-FR" dirty="0"/>
          </a:p>
        </p:txBody>
      </p:sp>
      <p:sp>
        <p:nvSpPr>
          <p:cNvPr id="19" name="Textfeld 18"/>
          <p:cNvSpPr txBox="1"/>
          <p:nvPr/>
        </p:nvSpPr>
        <p:spPr>
          <a:xfrm>
            <a:off x="683568" y="3288466"/>
            <a:ext cx="54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</a:t>
            </a:r>
            <a:r>
              <a:rPr lang="de-DE" sz="15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485 französische Unternehmen in Bayern</a:t>
            </a:r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, die 72. 000 Angestellten beschäftigen: von der klassischen Industrie und High-Tech-Produkten bis zum gesamten tertiären Sektor wie Mode, Hotellerie, Medien, Banken, Versicherungen…</a:t>
            </a:r>
          </a:p>
          <a:p>
            <a:endParaRPr lang="fr-FR" dirty="0"/>
          </a:p>
        </p:txBody>
      </p:sp>
      <p:sp>
        <p:nvSpPr>
          <p:cNvPr id="23" name="Textfeld 22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4/8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0" y="283471"/>
            <a:ext cx="8593115" cy="6207286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73"/>
          <a:stretch/>
        </p:blipFill>
        <p:spPr>
          <a:xfrm>
            <a:off x="383784" y="292759"/>
            <a:ext cx="8672739" cy="119202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87711"/>
            <a:ext cx="4569377" cy="3300717"/>
          </a:xfrm>
          <a:prstGeom prst="rect">
            <a:avLst/>
          </a:prstGeom>
        </p:spPr>
      </p:pic>
      <p:pic>
        <p:nvPicPr>
          <p:cNvPr id="127" name="Bild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99293"/>
            <a:ext cx="4140075" cy="2990607"/>
          </a:xfrm>
          <a:prstGeom prst="rect">
            <a:avLst/>
          </a:prstGeom>
        </p:spPr>
      </p:pic>
      <p:sp>
        <p:nvSpPr>
          <p:cNvPr id="128" name="Textfeld 127"/>
          <p:cNvSpPr txBox="1"/>
          <p:nvPr/>
        </p:nvSpPr>
        <p:spPr>
          <a:xfrm>
            <a:off x="971600" y="147607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Source Sans Pro Semibold" pitchFamily="34" charset="0"/>
              </a:rPr>
              <a:t>FRANZÖSISCH</a:t>
            </a:r>
            <a:endParaRPr lang="fr-FR" sz="3200" dirty="0">
              <a:solidFill>
                <a:schemeClr val="bg1"/>
              </a:solidFill>
              <a:latin typeface="Source Sans Pro Semibold" pitchFamily="34" charset="0"/>
            </a:endParaRPr>
          </a:p>
        </p:txBody>
      </p:sp>
      <p:sp>
        <p:nvSpPr>
          <p:cNvPr id="129" name="Textfeld 128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5/8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8" y="250686"/>
            <a:ext cx="8645582" cy="624518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2301"/>
            <a:ext cx="1342685" cy="868115"/>
          </a:xfrm>
          <a:prstGeom prst="rect">
            <a:avLst/>
          </a:prstGeom>
        </p:spPr>
      </p:pic>
      <p:pic>
        <p:nvPicPr>
          <p:cNvPr id="25" name="Bild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7" t="14538" r="2272" b="47122"/>
          <a:stretch/>
        </p:blipFill>
        <p:spPr>
          <a:xfrm>
            <a:off x="728844" y="2386598"/>
            <a:ext cx="1965245" cy="1058863"/>
          </a:xfrm>
          <a:prstGeom prst="rect">
            <a:avLst/>
          </a:prstGeom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17669" y="4794432"/>
            <a:ext cx="2526139" cy="2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400" dirty="0">
                <a:solidFill>
                  <a:srgbClr val="00305C"/>
                </a:solidFill>
                <a:latin typeface="+mn-lt"/>
                <a:ea typeface="Source Sans Pro Black" charset="0"/>
                <a:cs typeface="Source Sans Pro Black" charset="0"/>
              </a:rPr>
              <a:t>► Brigitte-</a:t>
            </a:r>
            <a:r>
              <a:rPr lang="de-DE" altLang="x-none" sz="1400" dirty="0" err="1">
                <a:solidFill>
                  <a:srgbClr val="00305C"/>
                </a:solidFill>
                <a:latin typeface="+mn-lt"/>
                <a:ea typeface="Source Sans Pro Black" charset="0"/>
                <a:cs typeface="Source Sans Pro Black" charset="0"/>
              </a:rPr>
              <a:t>Sauzay</a:t>
            </a:r>
            <a:r>
              <a:rPr lang="de-DE" altLang="x-none" sz="1400" dirty="0">
                <a:solidFill>
                  <a:srgbClr val="00305C"/>
                </a:solidFill>
                <a:latin typeface="+mn-lt"/>
                <a:ea typeface="Source Sans Pro Black" charset="0"/>
                <a:cs typeface="Source Sans Pro Black" charset="0"/>
              </a:rPr>
              <a:t> Austausch</a:t>
            </a:r>
          </a:p>
        </p:txBody>
      </p:sp>
      <p:pic>
        <p:nvPicPr>
          <p:cNvPr id="30" name="Bild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8"/>
          <a:stretch/>
        </p:blipFill>
        <p:spPr>
          <a:xfrm>
            <a:off x="26910" y="-315416"/>
            <a:ext cx="5644498" cy="2160240"/>
          </a:xfrm>
          <a:prstGeom prst="rect">
            <a:avLst/>
          </a:prstGeom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65733" y="1412776"/>
            <a:ext cx="8410345" cy="56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2400" b="1" dirty="0">
                <a:solidFill>
                  <a:srgbClr val="00305C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Eine vielfältige Austausch- und Begegnungsmöglichkeit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586520"/>
            <a:ext cx="1080120" cy="76508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64" y="2882790"/>
            <a:ext cx="2067688" cy="687506"/>
          </a:xfrm>
          <a:prstGeom prst="rect">
            <a:avLst/>
          </a:prstGeom>
        </p:spPr>
      </p:pic>
      <p:pic>
        <p:nvPicPr>
          <p:cNvPr id="21" name="Bild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84" y="1591008"/>
            <a:ext cx="3264408" cy="52943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46" y="5700811"/>
            <a:ext cx="2282442" cy="680517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 bwMode="auto">
          <a:xfrm>
            <a:off x="2573806" y="4239761"/>
            <a:ext cx="1494138" cy="1493495"/>
          </a:xfrm>
          <a:prstGeom prst="ellipse">
            <a:avLst/>
          </a:prstGeom>
          <a:solidFill>
            <a:srgbClr val="008080">
              <a:alpha val="60392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173003" y="3271378"/>
            <a:ext cx="1494138" cy="1493495"/>
          </a:xfrm>
          <a:prstGeom prst="ellipse">
            <a:avLst/>
          </a:prstGeom>
          <a:solidFill>
            <a:srgbClr val="008080">
              <a:alpha val="60392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1958582" y="3282264"/>
            <a:ext cx="1494138" cy="1493495"/>
          </a:xfrm>
          <a:prstGeom prst="ellipse">
            <a:avLst/>
          </a:prstGeom>
          <a:solidFill>
            <a:srgbClr val="008080">
              <a:alpha val="6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123728" y="3858328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x-none" sz="1600" b="1" dirty="0">
                <a:solidFill>
                  <a:schemeClr val="bg1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LERNEN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275856" y="3861048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x-none" sz="1600" b="1" dirty="0">
                <a:solidFill>
                  <a:schemeClr val="bg1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STUDIEREN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456779" y="4655458"/>
            <a:ext cx="17281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600" b="1" dirty="0">
                <a:solidFill>
                  <a:schemeClr val="bg1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ARBEITEN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600" b="1" dirty="0">
                <a:solidFill>
                  <a:schemeClr val="bg1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&amp;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600" b="1" dirty="0">
                <a:solidFill>
                  <a:schemeClr val="bg1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FORSCHEN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6209"/>
            <a:ext cx="2016224" cy="982951"/>
          </a:xfrm>
          <a:prstGeom prst="rect">
            <a:avLst/>
          </a:prstGeom>
        </p:spPr>
      </p:pic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23528" y="5037124"/>
            <a:ext cx="2526139" cy="2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400" dirty="0">
                <a:solidFill>
                  <a:srgbClr val="00305C"/>
                </a:solidFill>
                <a:latin typeface="+mn-lt"/>
                <a:ea typeface="Source Sans Pro Black" charset="0"/>
                <a:cs typeface="Source Sans Pro Black" charset="0"/>
              </a:rPr>
              <a:t>► Voltaire Programm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67544" y="189766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2F4B59"/>
                </a:solidFill>
                <a:latin typeface="Arial" pitchFamily="34" charset="0"/>
                <a:cs typeface="Arial" pitchFamily="34" charset="0"/>
              </a:rPr>
              <a:t>Frankreich-Deutschland: Jedes Jahr  nutzen Tausende von Jugendlichen die Chance, dank einem einzigartigen Netz den Nachbarn und die frankophonen Länder kennenzulernen.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6/8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8" y="273728"/>
            <a:ext cx="8615185" cy="62232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9" r="-1"/>
          <a:stretch/>
        </p:blipFill>
        <p:spPr>
          <a:xfrm>
            <a:off x="282528" y="260648"/>
            <a:ext cx="5729632" cy="6227401"/>
          </a:xfrm>
          <a:prstGeom prst="rect">
            <a:avLst/>
          </a:prstGeom>
        </p:spPr>
      </p:pic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5508104" y="1421340"/>
            <a:ext cx="3384376" cy="150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Ein Sprachzertifikat für Europa und die Welt</a:t>
            </a:r>
            <a:endParaRPr lang="de-DE" sz="800" b="1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vom französischen Bildungsministerium vergeben, weltweit anerkannt und unbefristet gültig</a:t>
            </a: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34" name="Rectangle 9"/>
          <p:cNvSpPr>
            <a:spLocks noChangeArrowheads="1"/>
          </p:cNvSpPr>
          <p:nvPr/>
        </p:nvSpPr>
        <p:spPr bwMode="auto">
          <a:xfrm>
            <a:off x="827584" y="815859"/>
            <a:ext cx="4752528" cy="6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30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DELF SCOLAIRE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97" y="3174970"/>
            <a:ext cx="1679075" cy="470054"/>
          </a:xfrm>
          <a:prstGeom prst="rect">
            <a:avLst/>
          </a:prstGeom>
        </p:spPr>
      </p:pic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883004467"/>
              </p:ext>
            </p:extLst>
          </p:nvPr>
        </p:nvGraphicFramePr>
        <p:xfrm>
          <a:off x="4978593" y="3529358"/>
          <a:ext cx="3166561" cy="249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698673" y="419147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  <a:latin typeface="+mn-lt"/>
              </a:rPr>
              <a:t>A1</a:t>
            </a:r>
            <a:endParaRPr lang="fr-FR" sz="2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6912260" y="491783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  <a:latin typeface="+mn-lt"/>
              </a:rPr>
              <a:t>B2</a:t>
            </a:r>
            <a:endParaRPr lang="fr-FR" sz="29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29931" y="4249285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Anfänger</a:t>
            </a:r>
            <a:r>
              <a:rPr lang="de-DE" sz="1200" dirty="0">
                <a:solidFill>
                  <a:schemeClr val="bg1"/>
                </a:solidFill>
                <a:latin typeface="Source Sans Pro" pitchFamily="34" charset="0"/>
              </a:rPr>
              <a:t> </a:t>
            </a:r>
          </a:p>
        </p:txBody>
      </p:sp>
      <p:sp>
        <p:nvSpPr>
          <p:cNvPr id="143" name="Textfeld 142"/>
          <p:cNvSpPr txBox="1"/>
          <p:nvPr/>
        </p:nvSpPr>
        <p:spPr>
          <a:xfrm>
            <a:off x="7138833" y="4149080"/>
            <a:ext cx="134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grundlegende </a:t>
            </a:r>
          </a:p>
          <a:p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Kenntnisse </a:t>
            </a:r>
          </a:p>
        </p:txBody>
      </p:sp>
      <p:sp>
        <p:nvSpPr>
          <p:cNvPr id="144" name="Textfeld 143"/>
          <p:cNvSpPr txBox="1"/>
          <p:nvPr/>
        </p:nvSpPr>
        <p:spPr>
          <a:xfrm>
            <a:off x="4139952" y="4983559"/>
            <a:ext cx="177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fortgeschrittene Sprachverwendung</a:t>
            </a:r>
          </a:p>
        </p:txBody>
      </p:sp>
      <p:sp>
        <p:nvSpPr>
          <p:cNvPr id="145" name="Textfeld 144"/>
          <p:cNvSpPr txBox="1"/>
          <p:nvPr/>
        </p:nvSpPr>
        <p:spPr>
          <a:xfrm>
            <a:off x="7524328" y="4941168"/>
            <a:ext cx="177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selbständige Sprachverwendung</a:t>
            </a:r>
          </a:p>
        </p:txBody>
      </p:sp>
      <p:sp>
        <p:nvSpPr>
          <p:cNvPr id="146" name="Rectangle 9"/>
          <p:cNvSpPr>
            <a:spLocks noChangeArrowheads="1"/>
          </p:cNvSpPr>
          <p:nvPr/>
        </p:nvSpPr>
        <p:spPr bwMode="auto">
          <a:xfrm>
            <a:off x="1979712" y="1988839"/>
            <a:ext cx="3528392" cy="20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direkt in der Schule abgelegt</a:t>
            </a:r>
          </a:p>
          <a:p>
            <a:endParaRPr lang="de-DE" sz="3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Inhalt und Themen sind auf Jugendliche abgestimmt</a:t>
            </a:r>
            <a:endParaRPr lang="de-DE" sz="12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Erfolgsquote: 96%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4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stellt eine wertvolle zusätzliche Qualifikation dar, um später seine Sprachkenntnisse nachzuweisen</a:t>
            </a:r>
            <a:endParaRPr lang="de-DE" sz="6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7" name="Grafik 16" descr="Delf-Scolaire-CMJN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512" y="2149977"/>
            <a:ext cx="1797294" cy="142303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7/8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72591" cy="626469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4" y="332655"/>
            <a:ext cx="5482674" cy="3960441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4632514" cy="33463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>
                <a:latin typeface="Arial" pitchFamily="34" charset="0"/>
                <a:cs typeface="Arial" pitchFamily="34" charset="0"/>
              </a:rPr>
              <a:t>Seite 8/8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Macintosh PowerPoint</Application>
  <PresentationFormat>Affichage à l'écran (4:3)</PresentationFormat>
  <Paragraphs>65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16</vt:i4>
      </vt:variant>
      <vt:variant>
        <vt:lpstr>Titres des diapositives</vt:lpstr>
      </vt:variant>
      <vt:variant>
        <vt:i4>8</vt:i4>
      </vt:variant>
    </vt:vector>
  </HeadingPairs>
  <TitlesOfParts>
    <vt:vector size="33" baseType="lpstr">
      <vt:lpstr>Arial Unicode MS</vt:lpstr>
      <vt:lpstr>Arial</vt:lpstr>
      <vt:lpstr>Calibri</vt:lpstr>
      <vt:lpstr>Roboto</vt:lpstr>
      <vt:lpstr>Source Sans Pro</vt:lpstr>
      <vt:lpstr>Source Sans Pro Black</vt:lpstr>
      <vt:lpstr>Source Sans Pro Light</vt:lpstr>
      <vt:lpstr>Source Sans Pro Semibold</vt:lpstr>
      <vt:lpstr>Times New Roman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IF</dc:creator>
  <cp:lastModifiedBy>Cecile Hüffer</cp:lastModifiedBy>
  <cp:revision>194</cp:revision>
  <cp:lastPrinted>2017-03-02T09:39:54Z</cp:lastPrinted>
  <dcterms:created xsi:type="dcterms:W3CDTF">1601-01-01T00:00:00Z</dcterms:created>
  <dcterms:modified xsi:type="dcterms:W3CDTF">2021-03-11T14:22:45Z</dcterms:modified>
</cp:coreProperties>
</file>